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-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AE7260-BEC0-47BE-850E-16FAF6861A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8E3F96-2A25-40DC-A728-BCF96ECDEB5E}">
      <dgm:prSet phldrT="[Text]" custT="1"/>
      <dgm:spPr/>
      <dgm:t>
        <a:bodyPr/>
        <a:lstStyle/>
        <a:p>
          <a:r>
            <a:rPr lang="en-US" sz="1800" dirty="0"/>
            <a:t>Hedge Trade (Limited loss known in advance)</a:t>
          </a:r>
        </a:p>
      </dgm:t>
    </dgm:pt>
    <dgm:pt modelId="{0EEBDBE8-840C-4B8A-8E0F-9D393A636C3B}" type="parTrans" cxnId="{AADA1482-DFE5-49EB-A1F6-084960053DA1}">
      <dgm:prSet/>
      <dgm:spPr/>
      <dgm:t>
        <a:bodyPr/>
        <a:lstStyle/>
        <a:p>
          <a:endParaRPr lang="en-US" sz="1200"/>
        </a:p>
      </dgm:t>
    </dgm:pt>
    <dgm:pt modelId="{5EFB17DF-AF2C-48CD-85C1-A24A2D242A82}" type="sibTrans" cxnId="{AADA1482-DFE5-49EB-A1F6-084960053DA1}">
      <dgm:prSet/>
      <dgm:spPr/>
      <dgm:t>
        <a:bodyPr/>
        <a:lstStyle/>
        <a:p>
          <a:endParaRPr lang="en-US" sz="1200"/>
        </a:p>
      </dgm:t>
    </dgm:pt>
    <dgm:pt modelId="{A60C1994-5364-4D01-88C8-DCA361DE1D2E}">
      <dgm:prSet phldrT="[Text]" custT="1"/>
      <dgm:spPr/>
      <dgm:t>
        <a:bodyPr/>
        <a:lstStyle/>
        <a:p>
          <a:r>
            <a:rPr lang="en-US" sz="1200" dirty="0"/>
            <a:t>Nifty &amp; Bank Nifty Weekly and Monthly Hedge Trades</a:t>
          </a:r>
        </a:p>
      </dgm:t>
    </dgm:pt>
    <dgm:pt modelId="{B862158F-46AF-486E-B759-96FB08E3AC22}" type="parTrans" cxnId="{FDEE0D52-7679-4ECA-9B80-DA37BAC96F1B}">
      <dgm:prSet/>
      <dgm:spPr/>
      <dgm:t>
        <a:bodyPr/>
        <a:lstStyle/>
        <a:p>
          <a:endParaRPr lang="en-US" sz="1200"/>
        </a:p>
      </dgm:t>
    </dgm:pt>
    <dgm:pt modelId="{B825375D-A4F0-4D5D-ADEA-3EF604873843}" type="sibTrans" cxnId="{FDEE0D52-7679-4ECA-9B80-DA37BAC96F1B}">
      <dgm:prSet/>
      <dgm:spPr/>
      <dgm:t>
        <a:bodyPr/>
        <a:lstStyle/>
        <a:p>
          <a:endParaRPr lang="en-US" sz="1200"/>
        </a:p>
      </dgm:t>
    </dgm:pt>
    <dgm:pt modelId="{CF68F54F-FC59-447B-859E-3C4351153275}">
      <dgm:prSet phldrT="[Text]" custT="1"/>
      <dgm:spPr/>
      <dgm:t>
        <a:bodyPr/>
        <a:lstStyle/>
        <a:p>
          <a:r>
            <a:rPr lang="en-US" sz="1200" dirty="0"/>
            <a:t>Stock related Hedge Trades using option data / Standard Deviation</a:t>
          </a:r>
        </a:p>
      </dgm:t>
    </dgm:pt>
    <dgm:pt modelId="{8ED261E8-0ABB-4504-944E-88B4A22E6C23}" type="parTrans" cxnId="{D11B091A-867A-4B94-94EC-657741FD1C6C}">
      <dgm:prSet/>
      <dgm:spPr/>
      <dgm:t>
        <a:bodyPr/>
        <a:lstStyle/>
        <a:p>
          <a:endParaRPr lang="en-US" sz="1200"/>
        </a:p>
      </dgm:t>
    </dgm:pt>
    <dgm:pt modelId="{B3823C1F-35BC-4879-986E-4A06A82F34DC}" type="sibTrans" cxnId="{D11B091A-867A-4B94-94EC-657741FD1C6C}">
      <dgm:prSet/>
      <dgm:spPr/>
      <dgm:t>
        <a:bodyPr/>
        <a:lstStyle/>
        <a:p>
          <a:endParaRPr lang="en-US" sz="1200"/>
        </a:p>
      </dgm:t>
    </dgm:pt>
    <dgm:pt modelId="{63330C65-CAAA-4B2B-8C5C-C2AEBAAA4719}">
      <dgm:prSet phldrT="[Text]" custT="1"/>
      <dgm:spPr/>
      <dgm:t>
        <a:bodyPr/>
        <a:lstStyle/>
        <a:p>
          <a:r>
            <a:rPr lang="en-US" sz="1800" dirty="0"/>
            <a:t>Intraday Jobbing</a:t>
          </a:r>
        </a:p>
      </dgm:t>
    </dgm:pt>
    <dgm:pt modelId="{2CAFAC6E-049E-41A4-BEF5-8ED4B624FE2B}" type="parTrans" cxnId="{C1B09194-C7F6-4DA6-9C60-7B784A974F84}">
      <dgm:prSet/>
      <dgm:spPr/>
      <dgm:t>
        <a:bodyPr/>
        <a:lstStyle/>
        <a:p>
          <a:endParaRPr lang="en-US" sz="1200"/>
        </a:p>
      </dgm:t>
    </dgm:pt>
    <dgm:pt modelId="{1589F541-1A30-4F0F-A576-BF9ADD36E276}" type="sibTrans" cxnId="{C1B09194-C7F6-4DA6-9C60-7B784A974F84}">
      <dgm:prSet/>
      <dgm:spPr/>
      <dgm:t>
        <a:bodyPr/>
        <a:lstStyle/>
        <a:p>
          <a:endParaRPr lang="en-US" sz="1200"/>
        </a:p>
      </dgm:t>
    </dgm:pt>
    <dgm:pt modelId="{638FA3D3-8379-4FF7-883D-A271DD70C97D}">
      <dgm:prSet phldrT="[Text]" custT="1"/>
      <dgm:spPr/>
      <dgm:t>
        <a:bodyPr/>
        <a:lstStyle/>
        <a:p>
          <a:r>
            <a:rPr lang="en-US" sz="1200" dirty="0"/>
            <a:t>Nifty &amp; Bank Nifty Intra Jobbing levels</a:t>
          </a:r>
        </a:p>
      </dgm:t>
    </dgm:pt>
    <dgm:pt modelId="{C1F9029E-518E-4657-BC57-2E78A8E5EB79}" type="parTrans" cxnId="{FFCA8598-7FF3-4AE6-A12D-6F53D2B9CA7D}">
      <dgm:prSet/>
      <dgm:spPr/>
      <dgm:t>
        <a:bodyPr/>
        <a:lstStyle/>
        <a:p>
          <a:endParaRPr lang="en-US" sz="1200"/>
        </a:p>
      </dgm:t>
    </dgm:pt>
    <dgm:pt modelId="{CA534C98-6777-4CC0-A7C0-92BD9F3BC916}" type="sibTrans" cxnId="{FFCA8598-7FF3-4AE6-A12D-6F53D2B9CA7D}">
      <dgm:prSet/>
      <dgm:spPr/>
      <dgm:t>
        <a:bodyPr/>
        <a:lstStyle/>
        <a:p>
          <a:endParaRPr lang="en-US" sz="1200"/>
        </a:p>
      </dgm:t>
    </dgm:pt>
    <dgm:pt modelId="{D4D596A5-61AB-477B-B4C5-93612F671D19}">
      <dgm:prSet phldrT="[Text]" custT="1"/>
      <dgm:spPr/>
      <dgm:t>
        <a:bodyPr/>
        <a:lstStyle/>
        <a:p>
          <a:r>
            <a:rPr lang="en-US" sz="1200" dirty="0"/>
            <a:t>Option Chain analysis for Index &amp; Stocks</a:t>
          </a:r>
        </a:p>
      </dgm:t>
    </dgm:pt>
    <dgm:pt modelId="{CBAEF386-2C36-4F6D-8FB9-36994174D8ED}" type="parTrans" cxnId="{905EC0D3-21BF-4B7A-823C-E17CC9174B12}">
      <dgm:prSet/>
      <dgm:spPr/>
      <dgm:t>
        <a:bodyPr/>
        <a:lstStyle/>
        <a:p>
          <a:endParaRPr lang="en-US" sz="1200"/>
        </a:p>
      </dgm:t>
    </dgm:pt>
    <dgm:pt modelId="{96EF6140-1264-4D5A-B118-8A9BCF7D3A33}" type="sibTrans" cxnId="{905EC0D3-21BF-4B7A-823C-E17CC9174B12}">
      <dgm:prSet/>
      <dgm:spPr/>
      <dgm:t>
        <a:bodyPr/>
        <a:lstStyle/>
        <a:p>
          <a:endParaRPr lang="en-US" sz="1200"/>
        </a:p>
      </dgm:t>
    </dgm:pt>
    <dgm:pt modelId="{A83DD6F4-502C-43B8-8427-B81DFFB3D416}">
      <dgm:prSet phldrT="[Text]" custT="1"/>
      <dgm:spPr/>
      <dgm:t>
        <a:bodyPr/>
        <a:lstStyle/>
        <a:p>
          <a:r>
            <a:rPr lang="en-US" sz="1800" dirty="0"/>
            <a:t>Option Strategies (Directional &amp; Non-Directional)</a:t>
          </a:r>
        </a:p>
      </dgm:t>
    </dgm:pt>
    <dgm:pt modelId="{104A2BD1-34C9-4C4C-B69B-D72E2BB452DC}" type="parTrans" cxnId="{8002289F-135C-4DD8-83A4-839496587548}">
      <dgm:prSet/>
      <dgm:spPr/>
      <dgm:t>
        <a:bodyPr/>
        <a:lstStyle/>
        <a:p>
          <a:endParaRPr lang="en-US" sz="1200"/>
        </a:p>
      </dgm:t>
    </dgm:pt>
    <dgm:pt modelId="{F2A0D016-BF6C-4040-A8F9-FDA25030CC77}" type="sibTrans" cxnId="{8002289F-135C-4DD8-83A4-839496587548}">
      <dgm:prSet/>
      <dgm:spPr/>
      <dgm:t>
        <a:bodyPr/>
        <a:lstStyle/>
        <a:p>
          <a:endParaRPr lang="en-US" sz="1200"/>
        </a:p>
      </dgm:t>
    </dgm:pt>
    <dgm:pt modelId="{42E363E7-7F98-42C1-ADDE-C90F746E6BD3}">
      <dgm:prSet phldrT="[Text]" custT="1"/>
      <dgm:spPr/>
      <dgm:t>
        <a:bodyPr/>
        <a:lstStyle/>
        <a:p>
          <a:r>
            <a:rPr lang="en-US" sz="1200" dirty="0"/>
            <a:t>Option Magical Number Tricks</a:t>
          </a:r>
        </a:p>
      </dgm:t>
    </dgm:pt>
    <dgm:pt modelId="{AE2CC468-7BB9-4F1C-B553-966D359BDA7D}" type="parTrans" cxnId="{082F5A15-8E4C-44FF-A40F-F41A816D3C01}">
      <dgm:prSet/>
      <dgm:spPr/>
      <dgm:t>
        <a:bodyPr/>
        <a:lstStyle/>
        <a:p>
          <a:endParaRPr lang="en-US" sz="1200"/>
        </a:p>
      </dgm:t>
    </dgm:pt>
    <dgm:pt modelId="{7C113218-00DA-419E-81E5-89C810655ED3}" type="sibTrans" cxnId="{082F5A15-8E4C-44FF-A40F-F41A816D3C01}">
      <dgm:prSet/>
      <dgm:spPr/>
      <dgm:t>
        <a:bodyPr/>
        <a:lstStyle/>
        <a:p>
          <a:endParaRPr lang="en-US" sz="1200"/>
        </a:p>
      </dgm:t>
    </dgm:pt>
    <dgm:pt modelId="{18548495-4500-43F9-AB2A-9A1884ECBE57}">
      <dgm:prSet phldrT="[Text]" custT="1"/>
      <dgm:spPr/>
      <dgm:t>
        <a:bodyPr/>
        <a:lstStyle/>
        <a:p>
          <a:r>
            <a:rPr lang="en-US" sz="1200" dirty="0"/>
            <a:t>Covered Call &amp; Butterfly, Call/Put Bull Spread</a:t>
          </a:r>
        </a:p>
      </dgm:t>
    </dgm:pt>
    <dgm:pt modelId="{9B601731-6E32-4F97-BED0-493E8DDED879}" type="parTrans" cxnId="{767E78AC-CE81-44D4-A6E6-EB34CFF7ACAC}">
      <dgm:prSet/>
      <dgm:spPr/>
      <dgm:t>
        <a:bodyPr/>
        <a:lstStyle/>
        <a:p>
          <a:endParaRPr lang="en-US" sz="1200"/>
        </a:p>
      </dgm:t>
    </dgm:pt>
    <dgm:pt modelId="{A9B79647-388F-4816-A0CE-FB3F118A4275}" type="sibTrans" cxnId="{767E78AC-CE81-44D4-A6E6-EB34CFF7ACAC}">
      <dgm:prSet/>
      <dgm:spPr/>
      <dgm:t>
        <a:bodyPr/>
        <a:lstStyle/>
        <a:p>
          <a:endParaRPr lang="en-US" sz="1200"/>
        </a:p>
      </dgm:t>
    </dgm:pt>
    <dgm:pt modelId="{8AD9BAF0-E269-4422-9EED-E2F89D8392C1}">
      <dgm:prSet phldrT="[Text]" custT="1"/>
      <dgm:spPr/>
      <dgm:t>
        <a:bodyPr/>
        <a:lstStyle/>
        <a:p>
          <a:r>
            <a:rPr lang="en-US" sz="1200" dirty="0"/>
            <a:t>Straddle-30 &amp; Strangle-30 and  Neutral Delta Strategies</a:t>
          </a:r>
          <a:endParaRPr lang="en-US" sz="1200" b="1" dirty="0"/>
        </a:p>
      </dgm:t>
    </dgm:pt>
    <dgm:pt modelId="{6F6CC1F7-C449-49E7-87B5-D10D7962DDFF}" type="parTrans" cxnId="{B3041EB0-8973-4C52-88BF-32BF8845F8D8}">
      <dgm:prSet/>
      <dgm:spPr/>
      <dgm:t>
        <a:bodyPr/>
        <a:lstStyle/>
        <a:p>
          <a:endParaRPr lang="en-US" sz="1200"/>
        </a:p>
      </dgm:t>
    </dgm:pt>
    <dgm:pt modelId="{DFF1936F-5F40-48AB-A838-EB9CC6C348F6}" type="sibTrans" cxnId="{B3041EB0-8973-4C52-88BF-32BF8845F8D8}">
      <dgm:prSet/>
      <dgm:spPr/>
      <dgm:t>
        <a:bodyPr/>
        <a:lstStyle/>
        <a:p>
          <a:endParaRPr lang="en-US" sz="1200"/>
        </a:p>
      </dgm:t>
    </dgm:pt>
    <dgm:pt modelId="{1B374A10-E0CE-4FD9-9076-721232FD34B8}">
      <dgm:prSet phldrT="[Text]" custT="1"/>
      <dgm:spPr/>
      <dgm:t>
        <a:bodyPr/>
        <a:lstStyle/>
        <a:p>
          <a:r>
            <a:rPr lang="en-US" sz="1800" dirty="0"/>
            <a:t>Option Writing vs Option Buying</a:t>
          </a:r>
        </a:p>
      </dgm:t>
    </dgm:pt>
    <dgm:pt modelId="{A3F800E6-18F0-44DE-BADF-5BDAFDE24AB5}" type="parTrans" cxnId="{E3BE1458-4B9E-4697-B021-B2F357A8DE94}">
      <dgm:prSet/>
      <dgm:spPr/>
      <dgm:t>
        <a:bodyPr/>
        <a:lstStyle/>
        <a:p>
          <a:endParaRPr lang="en-US" sz="1200"/>
        </a:p>
      </dgm:t>
    </dgm:pt>
    <dgm:pt modelId="{1265CABA-0B49-462E-8F8E-89057F23FD89}" type="sibTrans" cxnId="{E3BE1458-4B9E-4697-B021-B2F357A8DE94}">
      <dgm:prSet/>
      <dgm:spPr/>
      <dgm:t>
        <a:bodyPr/>
        <a:lstStyle/>
        <a:p>
          <a:endParaRPr lang="en-US" sz="1200"/>
        </a:p>
      </dgm:t>
    </dgm:pt>
    <dgm:pt modelId="{21BC19B6-319C-4604-B93C-BE2F4FC4196A}">
      <dgm:prSet phldrT="[Text]" custT="1"/>
      <dgm:spPr/>
      <dgm:t>
        <a:bodyPr/>
        <a:lstStyle/>
        <a:p>
          <a:r>
            <a:rPr lang="en-US" sz="1800" dirty="0"/>
            <a:t>Options Basic</a:t>
          </a:r>
        </a:p>
      </dgm:t>
    </dgm:pt>
    <dgm:pt modelId="{BB167035-A172-4D80-92EC-5B0D11635B1C}" type="parTrans" cxnId="{C04C6BC2-38C4-4BCB-B1BE-F0CE39B01E87}">
      <dgm:prSet/>
      <dgm:spPr/>
      <dgm:t>
        <a:bodyPr/>
        <a:lstStyle/>
        <a:p>
          <a:endParaRPr lang="en-US" sz="1200"/>
        </a:p>
      </dgm:t>
    </dgm:pt>
    <dgm:pt modelId="{814782C7-5383-4B47-BB5E-FFC677536CF9}" type="sibTrans" cxnId="{C04C6BC2-38C4-4BCB-B1BE-F0CE39B01E87}">
      <dgm:prSet/>
      <dgm:spPr/>
      <dgm:t>
        <a:bodyPr/>
        <a:lstStyle/>
        <a:p>
          <a:endParaRPr lang="en-US" sz="1200"/>
        </a:p>
      </dgm:t>
    </dgm:pt>
    <dgm:pt modelId="{2A57FA7C-93E7-4A19-9F32-72C0E4F2B485}">
      <dgm:prSet phldrT="[Text]" custT="1"/>
      <dgm:spPr/>
      <dgm:t>
        <a:bodyPr/>
        <a:lstStyle/>
        <a:p>
          <a:r>
            <a:rPr lang="en-US" sz="1200" b="1" u="sng" dirty="0"/>
            <a:t>Greeks</a:t>
          </a:r>
          <a:r>
            <a:rPr lang="en-US" sz="1200" dirty="0"/>
            <a:t> :- Delta, Vega &amp; Theta understanding, ITM, ATM &amp; OTM</a:t>
          </a:r>
        </a:p>
      </dgm:t>
    </dgm:pt>
    <dgm:pt modelId="{CF2FE5B7-FC34-4372-9F27-D74BBFABAFD0}" type="parTrans" cxnId="{8CF409CD-845F-4203-9277-ACEC8969688F}">
      <dgm:prSet/>
      <dgm:spPr/>
      <dgm:t>
        <a:bodyPr/>
        <a:lstStyle/>
        <a:p>
          <a:endParaRPr lang="en-US" sz="1200"/>
        </a:p>
      </dgm:t>
    </dgm:pt>
    <dgm:pt modelId="{D1B94A6F-1A59-4780-A446-943C73E0184B}" type="sibTrans" cxnId="{8CF409CD-845F-4203-9277-ACEC8969688F}">
      <dgm:prSet/>
      <dgm:spPr/>
      <dgm:t>
        <a:bodyPr/>
        <a:lstStyle/>
        <a:p>
          <a:endParaRPr lang="en-US" sz="1200"/>
        </a:p>
      </dgm:t>
    </dgm:pt>
    <dgm:pt modelId="{404E2487-9FAB-47BA-8434-B9F8557E1C66}">
      <dgm:prSet phldrT="[Text]" custT="1"/>
      <dgm:spPr/>
      <dgm:t>
        <a:bodyPr/>
        <a:lstStyle/>
        <a:p>
          <a:r>
            <a:rPr lang="en-US" sz="1200" dirty="0"/>
            <a:t>Option Analysis &amp; Trading tools</a:t>
          </a:r>
        </a:p>
      </dgm:t>
    </dgm:pt>
    <dgm:pt modelId="{65C8B4D2-9327-40A7-9742-EF998F0503B1}" type="parTrans" cxnId="{BEF8C4D1-6CB0-4A9D-A2C0-75244E3B541E}">
      <dgm:prSet/>
      <dgm:spPr/>
      <dgm:t>
        <a:bodyPr/>
        <a:lstStyle/>
        <a:p>
          <a:endParaRPr lang="en-US" sz="1200"/>
        </a:p>
      </dgm:t>
    </dgm:pt>
    <dgm:pt modelId="{40F96D48-F99C-46DD-8A20-C20B284E2A36}" type="sibTrans" cxnId="{BEF8C4D1-6CB0-4A9D-A2C0-75244E3B541E}">
      <dgm:prSet/>
      <dgm:spPr/>
      <dgm:t>
        <a:bodyPr/>
        <a:lstStyle/>
        <a:p>
          <a:endParaRPr lang="en-US" sz="1200"/>
        </a:p>
      </dgm:t>
    </dgm:pt>
    <dgm:pt modelId="{C36F65F7-633F-4C26-A1C4-56CE2A4B5811}">
      <dgm:prSet phldrT="[Text]" custT="1"/>
      <dgm:spPr/>
      <dgm:t>
        <a:bodyPr/>
        <a:lstStyle/>
        <a:p>
          <a:r>
            <a:rPr lang="en-US" sz="1200" dirty="0"/>
            <a:t>Implied &amp; Historical Volatility</a:t>
          </a:r>
        </a:p>
      </dgm:t>
    </dgm:pt>
    <dgm:pt modelId="{4C803091-606D-4683-8417-B28C11F71CF1}" type="parTrans" cxnId="{78B18116-9DE9-400C-B26B-38462DE1FC8C}">
      <dgm:prSet/>
      <dgm:spPr/>
      <dgm:t>
        <a:bodyPr/>
        <a:lstStyle/>
        <a:p>
          <a:endParaRPr lang="en-US" sz="1200"/>
        </a:p>
      </dgm:t>
    </dgm:pt>
    <dgm:pt modelId="{F4E51582-1626-48BD-9E93-53CAFC47C20C}" type="sibTrans" cxnId="{78B18116-9DE9-400C-B26B-38462DE1FC8C}">
      <dgm:prSet/>
      <dgm:spPr/>
      <dgm:t>
        <a:bodyPr/>
        <a:lstStyle/>
        <a:p>
          <a:endParaRPr lang="en-US" sz="1200"/>
        </a:p>
      </dgm:t>
    </dgm:pt>
    <dgm:pt modelId="{C0E0E63B-5F90-4B5C-BD69-C32CDAC96595}">
      <dgm:prSet phldrT="[Text]" custT="1"/>
      <dgm:spPr/>
      <dgm:t>
        <a:bodyPr/>
        <a:lstStyle/>
        <a:p>
          <a:r>
            <a:rPr lang="en-US" sz="1800" dirty="0"/>
            <a:t>Risk &amp; Money Management</a:t>
          </a:r>
        </a:p>
      </dgm:t>
    </dgm:pt>
    <dgm:pt modelId="{F345F16F-C738-4A80-AA13-1D98FE52C568}" type="parTrans" cxnId="{0B14AF34-079A-4EF2-9062-DB7801A0B1E6}">
      <dgm:prSet/>
      <dgm:spPr/>
      <dgm:t>
        <a:bodyPr/>
        <a:lstStyle/>
        <a:p>
          <a:endParaRPr lang="en-US" sz="1200"/>
        </a:p>
      </dgm:t>
    </dgm:pt>
    <dgm:pt modelId="{B48C0A97-B34F-4ADC-AE2D-60CDD5992ECE}" type="sibTrans" cxnId="{0B14AF34-079A-4EF2-9062-DB7801A0B1E6}">
      <dgm:prSet/>
      <dgm:spPr/>
      <dgm:t>
        <a:bodyPr/>
        <a:lstStyle/>
        <a:p>
          <a:endParaRPr lang="en-US" sz="1200"/>
        </a:p>
      </dgm:t>
    </dgm:pt>
    <dgm:pt modelId="{5023EE61-BF45-4782-9BCC-25A98718EA45}">
      <dgm:prSet phldrT="[Text]" custT="1"/>
      <dgm:spPr/>
      <dgm:t>
        <a:bodyPr/>
        <a:lstStyle/>
        <a:p>
          <a:r>
            <a:rPr lang="en-US" sz="1200" dirty="0"/>
            <a:t>Option Buying for small traders &amp; Portfolio (less than </a:t>
          </a:r>
          <a:r>
            <a:rPr lang="en-US" sz="1200"/>
            <a:t>2 lakhs)</a:t>
          </a:r>
          <a:endParaRPr lang="en-US" sz="1200" dirty="0"/>
        </a:p>
      </dgm:t>
    </dgm:pt>
    <dgm:pt modelId="{15B8B525-F047-4FA4-ADA1-02C7D8C811D0}" type="parTrans" cxnId="{D32F160D-F65C-4B1F-9364-916B42747A36}">
      <dgm:prSet/>
      <dgm:spPr/>
      <dgm:t>
        <a:bodyPr/>
        <a:lstStyle/>
        <a:p>
          <a:endParaRPr lang="en-US" sz="1200"/>
        </a:p>
      </dgm:t>
    </dgm:pt>
    <dgm:pt modelId="{A10F9A8F-44A5-4988-B84B-72C4CAAA6BC8}" type="sibTrans" cxnId="{D32F160D-F65C-4B1F-9364-916B42747A36}">
      <dgm:prSet/>
      <dgm:spPr/>
      <dgm:t>
        <a:bodyPr/>
        <a:lstStyle/>
        <a:p>
          <a:endParaRPr lang="en-US" sz="1200"/>
        </a:p>
      </dgm:t>
    </dgm:pt>
    <dgm:pt modelId="{474CE02B-4379-4ABD-A828-9661DE07666F}">
      <dgm:prSet phldrT="[Text]" custT="1"/>
      <dgm:spPr/>
      <dgm:t>
        <a:bodyPr/>
        <a:lstStyle/>
        <a:p>
          <a:r>
            <a:rPr lang="en-US" sz="1200" dirty="0"/>
            <a:t>Option Writing for large portfolios (10 lakhs &amp; above)</a:t>
          </a:r>
        </a:p>
      </dgm:t>
    </dgm:pt>
    <dgm:pt modelId="{23FDBD9E-3361-4544-BBC7-2821ED7F3D3C}" type="parTrans" cxnId="{04998A82-C5E8-4E02-B746-1E9176084F44}">
      <dgm:prSet/>
      <dgm:spPr/>
      <dgm:t>
        <a:bodyPr/>
        <a:lstStyle/>
        <a:p>
          <a:endParaRPr lang="en-US" sz="1200"/>
        </a:p>
      </dgm:t>
    </dgm:pt>
    <dgm:pt modelId="{2BEA840A-A131-4586-8CCB-A08ACD40B2BD}" type="sibTrans" cxnId="{04998A82-C5E8-4E02-B746-1E9176084F44}">
      <dgm:prSet/>
      <dgm:spPr/>
      <dgm:t>
        <a:bodyPr/>
        <a:lstStyle/>
        <a:p>
          <a:endParaRPr lang="en-US" sz="1200"/>
        </a:p>
      </dgm:t>
    </dgm:pt>
    <dgm:pt modelId="{D55ECF46-7AA4-464F-B6D7-9F89328D0D69}">
      <dgm:prSet phldrT="[Text]" custT="1"/>
      <dgm:spPr/>
      <dgm:t>
        <a:bodyPr/>
        <a:lstStyle/>
        <a:p>
          <a:r>
            <a:rPr lang="en-US" sz="1200" dirty="0"/>
            <a:t>Risk Reward Ratio</a:t>
          </a:r>
        </a:p>
      </dgm:t>
    </dgm:pt>
    <dgm:pt modelId="{3F204822-521E-4357-9047-B3826ED9C14A}" type="parTrans" cxnId="{6960E7DD-586D-405B-AC35-6A386AA5228D}">
      <dgm:prSet/>
      <dgm:spPr/>
      <dgm:t>
        <a:bodyPr/>
        <a:lstStyle/>
        <a:p>
          <a:endParaRPr lang="en-US" sz="1200"/>
        </a:p>
      </dgm:t>
    </dgm:pt>
    <dgm:pt modelId="{0F7CE389-B9A3-470F-BF8E-687D893F5EBF}" type="sibTrans" cxnId="{6960E7DD-586D-405B-AC35-6A386AA5228D}">
      <dgm:prSet/>
      <dgm:spPr/>
      <dgm:t>
        <a:bodyPr/>
        <a:lstStyle/>
        <a:p>
          <a:endParaRPr lang="en-US" sz="1200"/>
        </a:p>
      </dgm:t>
    </dgm:pt>
    <dgm:pt modelId="{61CCFDDB-A5BA-4A0D-9571-30F9F245696A}">
      <dgm:prSet phldrT="[Text]" custT="1"/>
      <dgm:spPr/>
      <dgm:t>
        <a:bodyPr/>
        <a:lstStyle/>
        <a:p>
          <a:r>
            <a:rPr lang="en-US" sz="1200" dirty="0"/>
            <a:t>Portfolio Sizing</a:t>
          </a:r>
        </a:p>
      </dgm:t>
    </dgm:pt>
    <dgm:pt modelId="{6922E988-352D-4350-A6BA-27A8007F0B89}" type="parTrans" cxnId="{8771E725-F9BC-4D64-A92F-B5CCC5655EBD}">
      <dgm:prSet/>
      <dgm:spPr/>
      <dgm:t>
        <a:bodyPr/>
        <a:lstStyle/>
        <a:p>
          <a:endParaRPr lang="en-US" sz="1200"/>
        </a:p>
      </dgm:t>
    </dgm:pt>
    <dgm:pt modelId="{965CAD77-64BD-4C3B-8752-601492ED6EC5}" type="sibTrans" cxnId="{8771E725-F9BC-4D64-A92F-B5CCC5655EBD}">
      <dgm:prSet/>
      <dgm:spPr/>
      <dgm:t>
        <a:bodyPr/>
        <a:lstStyle/>
        <a:p>
          <a:endParaRPr lang="en-US" sz="1200"/>
        </a:p>
      </dgm:t>
    </dgm:pt>
    <dgm:pt modelId="{3C12D8A0-55E7-47AC-A8DF-C93BBDD9EE43}">
      <dgm:prSet phldrT="[Text]" custT="1"/>
      <dgm:spPr/>
      <dgm:t>
        <a:bodyPr/>
        <a:lstStyle/>
        <a:p>
          <a:r>
            <a:rPr lang="en-US" sz="1800" dirty="0"/>
            <a:t>Workshop Details</a:t>
          </a:r>
        </a:p>
      </dgm:t>
    </dgm:pt>
    <dgm:pt modelId="{810FF7AB-A82D-4E45-B684-5AEAE6E06F0C}" type="parTrans" cxnId="{77C6EA7B-1C04-4F4C-BF51-C40483FC3CF9}">
      <dgm:prSet/>
      <dgm:spPr/>
      <dgm:t>
        <a:bodyPr/>
        <a:lstStyle/>
        <a:p>
          <a:endParaRPr lang="en-US" sz="1200"/>
        </a:p>
      </dgm:t>
    </dgm:pt>
    <dgm:pt modelId="{A9B7ED6D-9A46-4B24-807E-0CD0106FC0CD}" type="sibTrans" cxnId="{77C6EA7B-1C04-4F4C-BF51-C40483FC3CF9}">
      <dgm:prSet/>
      <dgm:spPr/>
      <dgm:t>
        <a:bodyPr/>
        <a:lstStyle/>
        <a:p>
          <a:endParaRPr lang="en-US" sz="1200"/>
        </a:p>
      </dgm:t>
    </dgm:pt>
    <dgm:pt modelId="{95AEDB2A-2119-4301-914F-AD96ECDD6342}">
      <dgm:prSet phldrT="[Text]" custT="1"/>
      <dgm:spPr/>
      <dgm:t>
        <a:bodyPr/>
        <a:lstStyle/>
        <a:p>
          <a:r>
            <a:rPr lang="en-US" sz="1100" dirty="0"/>
            <a:t> </a:t>
          </a:r>
        </a:p>
      </dgm:t>
    </dgm:pt>
    <dgm:pt modelId="{89ED4DAC-5E71-4264-BB91-D614B37B8854}" type="parTrans" cxnId="{658B7377-1290-419E-BAF4-CE554FAF0643}">
      <dgm:prSet/>
      <dgm:spPr/>
      <dgm:t>
        <a:bodyPr/>
        <a:lstStyle/>
        <a:p>
          <a:endParaRPr lang="en-US" sz="1200"/>
        </a:p>
      </dgm:t>
    </dgm:pt>
    <dgm:pt modelId="{DAF04AA4-324B-4286-91E1-9BEC5B688C13}" type="sibTrans" cxnId="{658B7377-1290-419E-BAF4-CE554FAF0643}">
      <dgm:prSet/>
      <dgm:spPr/>
      <dgm:t>
        <a:bodyPr/>
        <a:lstStyle/>
        <a:p>
          <a:endParaRPr lang="en-US" sz="1200"/>
        </a:p>
      </dgm:t>
    </dgm:pt>
    <dgm:pt modelId="{937949ED-36D2-4F28-B0E2-066F928D8009}">
      <dgm:prSet phldrT="[Text]" custT="1"/>
      <dgm:spPr/>
      <dgm:t>
        <a:bodyPr/>
        <a:lstStyle/>
        <a:p>
          <a:endParaRPr lang="en-US" sz="1100" dirty="0"/>
        </a:p>
      </dgm:t>
    </dgm:pt>
    <dgm:pt modelId="{F66D3E71-D04C-4E8A-A132-4AFE06C13E3B}" type="parTrans" cxnId="{21437E9F-5163-42BB-88A1-505A3D9B4F7F}">
      <dgm:prSet/>
      <dgm:spPr/>
      <dgm:t>
        <a:bodyPr/>
        <a:lstStyle/>
        <a:p>
          <a:endParaRPr lang="en-US" sz="1200"/>
        </a:p>
      </dgm:t>
    </dgm:pt>
    <dgm:pt modelId="{23B4712D-6BCF-437B-B2D2-4BED8C671B89}" type="sibTrans" cxnId="{21437E9F-5163-42BB-88A1-505A3D9B4F7F}">
      <dgm:prSet/>
      <dgm:spPr/>
      <dgm:t>
        <a:bodyPr/>
        <a:lstStyle/>
        <a:p>
          <a:endParaRPr lang="en-US" sz="1200"/>
        </a:p>
      </dgm:t>
    </dgm:pt>
    <dgm:pt modelId="{283085ED-A11B-41A9-ADBA-C1FB3700B411}">
      <dgm:prSet phldrT="[Text]" custT="1"/>
      <dgm:spPr/>
      <dgm:t>
        <a:bodyPr/>
        <a:lstStyle/>
        <a:p>
          <a:r>
            <a:rPr lang="en-US" sz="1200" b="1" u="sng" dirty="0"/>
            <a:t>Pros &amp; Cons of Option Writing &amp; Buying</a:t>
          </a:r>
        </a:p>
      </dgm:t>
    </dgm:pt>
    <dgm:pt modelId="{65B04DA6-3E04-4729-B232-DDD12E4AC415}" type="parTrans" cxnId="{D81D4C8F-5E0D-4515-BDD0-594BC59C61E5}">
      <dgm:prSet/>
      <dgm:spPr/>
      <dgm:t>
        <a:bodyPr/>
        <a:lstStyle/>
        <a:p>
          <a:endParaRPr lang="en-US" sz="1600"/>
        </a:p>
      </dgm:t>
    </dgm:pt>
    <dgm:pt modelId="{8EDFEAFC-6046-4130-9BF3-7EAE9B070C60}" type="sibTrans" cxnId="{D81D4C8F-5E0D-4515-BDD0-594BC59C61E5}">
      <dgm:prSet/>
      <dgm:spPr/>
      <dgm:t>
        <a:bodyPr/>
        <a:lstStyle/>
        <a:p>
          <a:endParaRPr lang="en-US" sz="1600"/>
        </a:p>
      </dgm:t>
    </dgm:pt>
    <dgm:pt modelId="{08FEA9D8-64DA-4F22-B07C-A03790544538}">
      <dgm:prSet phldrT="[Text]" custT="1"/>
      <dgm:spPr/>
      <dgm:t>
        <a:bodyPr/>
        <a:lstStyle/>
        <a:p>
          <a:r>
            <a:rPr lang="en-US" sz="1100" dirty="0"/>
            <a:t> WhatsApp support for 1 year (Extendable) for Live Jobbing levels and Calls</a:t>
          </a:r>
        </a:p>
      </dgm:t>
    </dgm:pt>
    <dgm:pt modelId="{28BB866C-1474-4B75-A87A-4A6175678410}" type="parTrans" cxnId="{362F6167-8590-4C21-8F92-C1E6633F5D80}">
      <dgm:prSet/>
      <dgm:spPr/>
      <dgm:t>
        <a:bodyPr/>
        <a:lstStyle/>
        <a:p>
          <a:endParaRPr lang="en-US" sz="1600"/>
        </a:p>
      </dgm:t>
    </dgm:pt>
    <dgm:pt modelId="{1A99B477-B208-4779-A1ED-7E95DB9DB8DD}" type="sibTrans" cxnId="{362F6167-8590-4C21-8F92-C1E6633F5D80}">
      <dgm:prSet/>
      <dgm:spPr/>
      <dgm:t>
        <a:bodyPr/>
        <a:lstStyle/>
        <a:p>
          <a:endParaRPr lang="en-US" sz="1600"/>
        </a:p>
      </dgm:t>
    </dgm:pt>
    <dgm:pt modelId="{8EF60CA3-7850-4035-9A4F-144836CCCDBE}">
      <dgm:prSet phldrT="[Text]" custT="1"/>
      <dgm:spPr/>
      <dgm:t>
        <a:bodyPr/>
        <a:lstStyle/>
        <a:p>
          <a:r>
            <a:rPr lang="en-US" sz="1200" b="1" u="sng" dirty="0"/>
            <a:t>Explanation with recent Trades taken</a:t>
          </a:r>
        </a:p>
      </dgm:t>
    </dgm:pt>
    <dgm:pt modelId="{7FB39547-C7B8-499C-927B-99128D56C19F}" type="parTrans" cxnId="{984CEA45-03DF-4D78-A3C6-253BFBDBE3C2}">
      <dgm:prSet/>
      <dgm:spPr/>
      <dgm:t>
        <a:bodyPr/>
        <a:lstStyle/>
        <a:p>
          <a:endParaRPr lang="en-US"/>
        </a:p>
      </dgm:t>
    </dgm:pt>
    <dgm:pt modelId="{D020A775-D408-4E27-8057-8F40628D4216}" type="sibTrans" cxnId="{984CEA45-03DF-4D78-A3C6-253BFBDBE3C2}">
      <dgm:prSet/>
      <dgm:spPr/>
      <dgm:t>
        <a:bodyPr/>
        <a:lstStyle/>
        <a:p>
          <a:endParaRPr lang="en-US"/>
        </a:p>
      </dgm:t>
    </dgm:pt>
    <dgm:pt modelId="{1EDDA29B-E5F9-4FB4-9C54-EC60EF1FF36A}">
      <dgm:prSet phldrT="[Text]" custT="1"/>
      <dgm:spPr/>
      <dgm:t>
        <a:bodyPr/>
        <a:lstStyle/>
        <a:p>
          <a:r>
            <a:rPr lang="en-US" sz="1200" b="1" u="sng" dirty="0"/>
            <a:t>Result/Event based strategies</a:t>
          </a:r>
        </a:p>
      </dgm:t>
    </dgm:pt>
    <dgm:pt modelId="{6356EF40-4FEB-4D16-9895-33D27ED4FB3A}" type="parTrans" cxnId="{52639755-07DC-4700-BAFE-B51A2AC34B5C}">
      <dgm:prSet/>
      <dgm:spPr/>
      <dgm:t>
        <a:bodyPr/>
        <a:lstStyle/>
        <a:p>
          <a:endParaRPr lang="en-US"/>
        </a:p>
      </dgm:t>
    </dgm:pt>
    <dgm:pt modelId="{87A4E726-6804-4B55-9FCE-6ACD544DCC1A}" type="sibTrans" cxnId="{52639755-07DC-4700-BAFE-B51A2AC34B5C}">
      <dgm:prSet/>
      <dgm:spPr/>
      <dgm:t>
        <a:bodyPr/>
        <a:lstStyle/>
        <a:p>
          <a:endParaRPr lang="en-US"/>
        </a:p>
      </dgm:t>
    </dgm:pt>
    <dgm:pt modelId="{BD8F7142-A005-442E-9B90-B62D0AABCFF6}">
      <dgm:prSet phldrT="[Text]" custT="1"/>
      <dgm:spPr/>
      <dgm:t>
        <a:bodyPr/>
        <a:lstStyle/>
        <a:p>
          <a:r>
            <a:rPr lang="en-US" sz="1200" b="1" u="sng" dirty="0"/>
            <a:t>Minimum 200 to 400 Points per week guaranteed in BNF</a:t>
          </a:r>
        </a:p>
      </dgm:t>
    </dgm:pt>
    <dgm:pt modelId="{9B4CA9B4-AB8E-44BE-9103-D3201A7B7173}" type="parTrans" cxnId="{24E4CA24-DE0F-4D1B-AD74-407FF9E9075C}">
      <dgm:prSet/>
      <dgm:spPr/>
      <dgm:t>
        <a:bodyPr/>
        <a:lstStyle/>
        <a:p>
          <a:endParaRPr lang="en-US"/>
        </a:p>
      </dgm:t>
    </dgm:pt>
    <dgm:pt modelId="{D81EA682-65DD-4455-9EC6-8BFF8DCAF840}" type="sibTrans" cxnId="{24E4CA24-DE0F-4D1B-AD74-407FF9E9075C}">
      <dgm:prSet/>
      <dgm:spPr/>
      <dgm:t>
        <a:bodyPr/>
        <a:lstStyle/>
        <a:p>
          <a:endParaRPr lang="en-US"/>
        </a:p>
      </dgm:t>
    </dgm:pt>
    <dgm:pt modelId="{E2AF181B-8AFC-4BE1-8D1A-A8CC67EFD2FF}">
      <dgm:prSet phldrT="[Text]" custT="1"/>
      <dgm:spPr/>
      <dgm:t>
        <a:bodyPr/>
        <a:lstStyle/>
        <a:p>
          <a:endParaRPr lang="en-US" sz="1100" dirty="0"/>
        </a:p>
      </dgm:t>
    </dgm:pt>
    <dgm:pt modelId="{A590B187-40D3-4F5A-9F9F-92E861A93CC8}" type="parTrans" cxnId="{11AA0213-3871-4EC6-9BA0-B2BC2359F188}">
      <dgm:prSet/>
      <dgm:spPr/>
      <dgm:t>
        <a:bodyPr/>
        <a:lstStyle/>
        <a:p>
          <a:endParaRPr lang="en-IN"/>
        </a:p>
      </dgm:t>
    </dgm:pt>
    <dgm:pt modelId="{1242A83A-6D31-4D18-B543-B3F6E468B66A}" type="sibTrans" cxnId="{11AA0213-3871-4EC6-9BA0-B2BC2359F188}">
      <dgm:prSet/>
      <dgm:spPr/>
      <dgm:t>
        <a:bodyPr/>
        <a:lstStyle/>
        <a:p>
          <a:endParaRPr lang="en-IN"/>
        </a:p>
      </dgm:t>
    </dgm:pt>
    <dgm:pt modelId="{6C8C16D1-C08A-4105-8B04-F90B380CE122}">
      <dgm:prSet phldrT="[Text]" custT="1"/>
      <dgm:spPr/>
      <dgm:t>
        <a:bodyPr/>
        <a:lstStyle/>
        <a:p>
          <a:r>
            <a:rPr lang="en-US" sz="1100" b="1" u="sng" dirty="0"/>
            <a:t>Live training support for a month during market hours via WhatsApp</a:t>
          </a:r>
          <a:endParaRPr lang="en-US" sz="1100" dirty="0"/>
        </a:p>
      </dgm:t>
    </dgm:pt>
    <dgm:pt modelId="{340B85D6-AE1B-49E4-9BCE-5E4D6D841CF8}" type="parTrans" cxnId="{F47AE46F-E85E-4592-863F-A7EAB513B688}">
      <dgm:prSet/>
      <dgm:spPr/>
      <dgm:t>
        <a:bodyPr/>
        <a:lstStyle/>
        <a:p>
          <a:endParaRPr lang="en-IN"/>
        </a:p>
      </dgm:t>
    </dgm:pt>
    <dgm:pt modelId="{4D71C2EA-B9F3-42E4-8FDE-04036C4B4B0D}" type="sibTrans" cxnId="{F47AE46F-E85E-4592-863F-A7EAB513B688}">
      <dgm:prSet/>
      <dgm:spPr/>
      <dgm:t>
        <a:bodyPr/>
        <a:lstStyle/>
        <a:p>
          <a:endParaRPr lang="en-IN"/>
        </a:p>
      </dgm:t>
    </dgm:pt>
    <dgm:pt modelId="{3C6B8586-ED6D-4652-B4EC-5D2CAE81E6DE}">
      <dgm:prSet phldrT="[Text]" custT="1"/>
      <dgm:spPr/>
      <dgm:t>
        <a:bodyPr/>
        <a:lstStyle/>
        <a:p>
          <a:r>
            <a:rPr lang="en-US" sz="1100" dirty="0"/>
            <a:t>Workshop will be conducted online (Total 12 hours over weekends) </a:t>
          </a:r>
        </a:p>
      </dgm:t>
    </dgm:pt>
    <dgm:pt modelId="{43D48705-6FB1-41FA-93A8-76F419770A75}" type="parTrans" cxnId="{D46DD3F1-85B5-4CD5-95E0-F95B3394D45B}">
      <dgm:prSet/>
      <dgm:spPr/>
      <dgm:t>
        <a:bodyPr/>
        <a:lstStyle/>
        <a:p>
          <a:endParaRPr lang="en-IN"/>
        </a:p>
      </dgm:t>
    </dgm:pt>
    <dgm:pt modelId="{2AA83400-289F-4D6A-B8EC-DC27A5533D11}" type="sibTrans" cxnId="{D46DD3F1-85B5-4CD5-95E0-F95B3394D45B}">
      <dgm:prSet/>
      <dgm:spPr/>
      <dgm:t>
        <a:bodyPr/>
        <a:lstStyle/>
        <a:p>
          <a:endParaRPr lang="en-IN"/>
        </a:p>
      </dgm:t>
    </dgm:pt>
    <dgm:pt modelId="{939FA01F-A40D-458F-9C14-21F0573C6042}">
      <dgm:prSet phldrT="[Text]" custT="1"/>
      <dgm:spPr/>
      <dgm:t>
        <a:bodyPr/>
        <a:lstStyle/>
        <a:p>
          <a:endParaRPr lang="en-US" sz="1100" dirty="0"/>
        </a:p>
      </dgm:t>
    </dgm:pt>
    <dgm:pt modelId="{10762A24-605C-40F5-88E0-CA7D42A40CEA}" type="parTrans" cxnId="{942A1CB0-346F-4114-911D-F112D40FD7E1}">
      <dgm:prSet/>
      <dgm:spPr/>
      <dgm:t>
        <a:bodyPr/>
        <a:lstStyle/>
        <a:p>
          <a:endParaRPr lang="en-IN"/>
        </a:p>
      </dgm:t>
    </dgm:pt>
    <dgm:pt modelId="{9E464518-647C-4C6C-8AC2-B6727AE9FAA1}" type="sibTrans" cxnId="{942A1CB0-346F-4114-911D-F112D40FD7E1}">
      <dgm:prSet/>
      <dgm:spPr/>
      <dgm:t>
        <a:bodyPr/>
        <a:lstStyle/>
        <a:p>
          <a:endParaRPr lang="en-IN"/>
        </a:p>
      </dgm:t>
    </dgm:pt>
    <dgm:pt modelId="{53D968B5-9B06-4147-A744-FCE83E454DB1}" type="pres">
      <dgm:prSet presAssocID="{E1AE7260-BEC0-47BE-850E-16FAF6861AEC}" presName="Name0" presStyleCnt="0">
        <dgm:presLayoutVars>
          <dgm:dir/>
          <dgm:animLvl val="lvl"/>
          <dgm:resizeHandles val="exact"/>
        </dgm:presLayoutVars>
      </dgm:prSet>
      <dgm:spPr/>
    </dgm:pt>
    <dgm:pt modelId="{18514550-0EE1-427B-ACB9-ED1147E9E72E}" type="pres">
      <dgm:prSet presAssocID="{21BC19B6-319C-4604-B93C-BE2F4FC4196A}" presName="linNode" presStyleCnt="0"/>
      <dgm:spPr/>
    </dgm:pt>
    <dgm:pt modelId="{FA706C11-F75B-4514-8C53-CE56A8ED7760}" type="pres">
      <dgm:prSet presAssocID="{21BC19B6-319C-4604-B93C-BE2F4FC4196A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4D1A23F5-12D5-4BDD-8C49-4DF518553CDC}" type="pres">
      <dgm:prSet presAssocID="{21BC19B6-319C-4604-B93C-BE2F4FC4196A}" presName="descendantText" presStyleLbl="alignAccFollowNode1" presStyleIdx="0" presStyleCnt="7">
        <dgm:presLayoutVars>
          <dgm:bulletEnabled val="1"/>
        </dgm:presLayoutVars>
      </dgm:prSet>
      <dgm:spPr/>
    </dgm:pt>
    <dgm:pt modelId="{B582EFFB-DADE-4D73-943C-FDF93E532359}" type="pres">
      <dgm:prSet presAssocID="{814782C7-5383-4B47-BB5E-FFC677536CF9}" presName="sp" presStyleCnt="0"/>
      <dgm:spPr/>
    </dgm:pt>
    <dgm:pt modelId="{D15649CC-06E1-4515-B556-93E17937C6D7}" type="pres">
      <dgm:prSet presAssocID="{C08E3F96-2A25-40DC-A728-BCF96ECDEB5E}" presName="linNode" presStyleCnt="0"/>
      <dgm:spPr/>
    </dgm:pt>
    <dgm:pt modelId="{7B08FB3E-3F56-44FD-8B0A-4362872E7C09}" type="pres">
      <dgm:prSet presAssocID="{C08E3F96-2A25-40DC-A728-BCF96ECDEB5E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2D55D9D9-429F-4835-A8F4-39F8544E5923}" type="pres">
      <dgm:prSet presAssocID="{C08E3F96-2A25-40DC-A728-BCF96ECDEB5E}" presName="descendantText" presStyleLbl="alignAccFollowNode1" presStyleIdx="1" presStyleCnt="7">
        <dgm:presLayoutVars>
          <dgm:bulletEnabled val="1"/>
        </dgm:presLayoutVars>
      </dgm:prSet>
      <dgm:spPr/>
    </dgm:pt>
    <dgm:pt modelId="{9166633A-409F-450A-B575-2349F9F323E9}" type="pres">
      <dgm:prSet presAssocID="{5EFB17DF-AF2C-48CD-85C1-A24A2D242A82}" presName="sp" presStyleCnt="0"/>
      <dgm:spPr/>
    </dgm:pt>
    <dgm:pt modelId="{E9CD6232-926D-461A-A93B-1BA0BE7714FB}" type="pres">
      <dgm:prSet presAssocID="{63330C65-CAAA-4B2B-8C5C-C2AEBAAA4719}" presName="linNode" presStyleCnt="0"/>
      <dgm:spPr/>
    </dgm:pt>
    <dgm:pt modelId="{D191D558-99A4-4DAA-A943-FD73B986C478}" type="pres">
      <dgm:prSet presAssocID="{63330C65-CAAA-4B2B-8C5C-C2AEBAAA4719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18ADEBA1-5026-4384-B24A-7EBA8A216B84}" type="pres">
      <dgm:prSet presAssocID="{63330C65-CAAA-4B2B-8C5C-C2AEBAAA4719}" presName="descendantText" presStyleLbl="alignAccFollowNode1" presStyleIdx="2" presStyleCnt="7">
        <dgm:presLayoutVars>
          <dgm:bulletEnabled val="1"/>
        </dgm:presLayoutVars>
      </dgm:prSet>
      <dgm:spPr/>
    </dgm:pt>
    <dgm:pt modelId="{2BAB27BE-D112-442E-B634-D4EEBBE47782}" type="pres">
      <dgm:prSet presAssocID="{1589F541-1A30-4F0F-A576-BF9ADD36E276}" presName="sp" presStyleCnt="0"/>
      <dgm:spPr/>
    </dgm:pt>
    <dgm:pt modelId="{45D6B181-C6BB-45D2-84D4-9EC0D85DE5C9}" type="pres">
      <dgm:prSet presAssocID="{A83DD6F4-502C-43B8-8427-B81DFFB3D416}" presName="linNode" presStyleCnt="0"/>
      <dgm:spPr/>
    </dgm:pt>
    <dgm:pt modelId="{E762BFE6-CE83-4CA3-9408-F0FD56783842}" type="pres">
      <dgm:prSet presAssocID="{A83DD6F4-502C-43B8-8427-B81DFFB3D416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2D58D622-F6C6-4CC2-8BE2-596620F83DFD}" type="pres">
      <dgm:prSet presAssocID="{A83DD6F4-502C-43B8-8427-B81DFFB3D416}" presName="descendantText" presStyleLbl="alignAccFollowNode1" presStyleIdx="3" presStyleCnt="7">
        <dgm:presLayoutVars>
          <dgm:bulletEnabled val="1"/>
        </dgm:presLayoutVars>
      </dgm:prSet>
      <dgm:spPr/>
    </dgm:pt>
    <dgm:pt modelId="{48AEA95F-E968-4277-A34F-344AA761953E}" type="pres">
      <dgm:prSet presAssocID="{F2A0D016-BF6C-4040-A8F9-FDA25030CC77}" presName="sp" presStyleCnt="0"/>
      <dgm:spPr/>
    </dgm:pt>
    <dgm:pt modelId="{27374D4D-370B-4EC2-9104-6A1142D99A44}" type="pres">
      <dgm:prSet presAssocID="{1B374A10-E0CE-4FD9-9076-721232FD34B8}" presName="linNode" presStyleCnt="0"/>
      <dgm:spPr/>
    </dgm:pt>
    <dgm:pt modelId="{FD2FD11B-5782-4B9D-8505-9C7C8476186F}" type="pres">
      <dgm:prSet presAssocID="{1B374A10-E0CE-4FD9-9076-721232FD34B8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71B19B5F-F21B-4300-B87B-C3D11FAD885D}" type="pres">
      <dgm:prSet presAssocID="{1B374A10-E0CE-4FD9-9076-721232FD34B8}" presName="descendantText" presStyleLbl="alignAccFollowNode1" presStyleIdx="4" presStyleCnt="7">
        <dgm:presLayoutVars>
          <dgm:bulletEnabled val="1"/>
        </dgm:presLayoutVars>
      </dgm:prSet>
      <dgm:spPr/>
    </dgm:pt>
    <dgm:pt modelId="{3B7CAC2D-D8D5-4468-A582-7DC6DC5EFC3D}" type="pres">
      <dgm:prSet presAssocID="{1265CABA-0B49-462E-8F8E-89057F23FD89}" presName="sp" presStyleCnt="0"/>
      <dgm:spPr/>
    </dgm:pt>
    <dgm:pt modelId="{091679D2-83F0-44CE-A066-60B8F266F4F7}" type="pres">
      <dgm:prSet presAssocID="{C0E0E63B-5F90-4B5C-BD69-C32CDAC96595}" presName="linNode" presStyleCnt="0"/>
      <dgm:spPr/>
    </dgm:pt>
    <dgm:pt modelId="{F5CA9378-DE48-457B-B60E-110CC5ACAB14}" type="pres">
      <dgm:prSet presAssocID="{C0E0E63B-5F90-4B5C-BD69-C32CDAC96595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E6AA8C4C-86D4-47E6-AC93-364FD9608659}" type="pres">
      <dgm:prSet presAssocID="{C0E0E63B-5F90-4B5C-BD69-C32CDAC96595}" presName="descendantText" presStyleLbl="alignAccFollowNode1" presStyleIdx="5" presStyleCnt="7">
        <dgm:presLayoutVars>
          <dgm:bulletEnabled val="1"/>
        </dgm:presLayoutVars>
      </dgm:prSet>
      <dgm:spPr/>
    </dgm:pt>
    <dgm:pt modelId="{A65EE994-7095-4A3C-B695-3B9C26CFA0E0}" type="pres">
      <dgm:prSet presAssocID="{B48C0A97-B34F-4ADC-AE2D-60CDD5992ECE}" presName="sp" presStyleCnt="0"/>
      <dgm:spPr/>
    </dgm:pt>
    <dgm:pt modelId="{3CCADE0E-E742-49A1-BCFC-7835B87D78D6}" type="pres">
      <dgm:prSet presAssocID="{3C12D8A0-55E7-47AC-A8DF-C93BBDD9EE43}" presName="linNode" presStyleCnt="0"/>
      <dgm:spPr/>
    </dgm:pt>
    <dgm:pt modelId="{9E3EBDA2-EE3F-4B55-86E8-3EEC26BF99C3}" type="pres">
      <dgm:prSet presAssocID="{3C12D8A0-55E7-47AC-A8DF-C93BBDD9EE43}" presName="parentText" presStyleLbl="node1" presStyleIdx="6" presStyleCnt="7">
        <dgm:presLayoutVars>
          <dgm:chMax val="1"/>
          <dgm:bulletEnabled val="1"/>
        </dgm:presLayoutVars>
      </dgm:prSet>
      <dgm:spPr/>
    </dgm:pt>
    <dgm:pt modelId="{2CD4C69C-ED4B-442E-AD04-9B1DB489CA0D}" type="pres">
      <dgm:prSet presAssocID="{3C12D8A0-55E7-47AC-A8DF-C93BBDD9EE43}" presName="descendantText" presStyleLbl="alignAccFollowNode1" presStyleIdx="6" presStyleCnt="7">
        <dgm:presLayoutVars>
          <dgm:bulletEnabled val="1"/>
        </dgm:presLayoutVars>
      </dgm:prSet>
      <dgm:spPr/>
    </dgm:pt>
  </dgm:ptLst>
  <dgm:cxnLst>
    <dgm:cxn modelId="{D32F160D-F65C-4B1F-9364-916B42747A36}" srcId="{1B374A10-E0CE-4FD9-9076-721232FD34B8}" destId="{5023EE61-BF45-4782-9BCC-25A98718EA45}" srcOrd="0" destOrd="0" parTransId="{15B8B525-F047-4FA4-ADA1-02C7D8C811D0}" sibTransId="{A10F9A8F-44A5-4988-B84B-72C4CAAA6BC8}"/>
    <dgm:cxn modelId="{71AAC20F-FB92-47D0-8DCA-D365CB4C96CE}" type="presOf" srcId="{A60C1994-5364-4D01-88C8-DCA361DE1D2E}" destId="{2D55D9D9-429F-4835-A8F4-39F8544E5923}" srcOrd="0" destOrd="0" presId="urn:microsoft.com/office/officeart/2005/8/layout/vList5"/>
    <dgm:cxn modelId="{B60D5B10-BD0F-4A01-A96D-8DA3A1E066F6}" type="presOf" srcId="{3C12D8A0-55E7-47AC-A8DF-C93BBDD9EE43}" destId="{9E3EBDA2-EE3F-4B55-86E8-3EEC26BF99C3}" srcOrd="0" destOrd="0" presId="urn:microsoft.com/office/officeart/2005/8/layout/vList5"/>
    <dgm:cxn modelId="{11AA0213-3871-4EC6-9BA0-B2BC2359F188}" srcId="{3C12D8A0-55E7-47AC-A8DF-C93BBDD9EE43}" destId="{E2AF181B-8AFC-4BE1-8D1A-A8CC67EFD2FF}" srcOrd="5" destOrd="0" parTransId="{A590B187-40D3-4F5A-9F9F-92E861A93CC8}" sibTransId="{1242A83A-6D31-4D18-B543-B3F6E468B66A}"/>
    <dgm:cxn modelId="{1C8F2414-DAB3-4B97-A42A-096B45918428}" type="presOf" srcId="{BD8F7142-A005-442E-9B90-B62D0AABCFF6}" destId="{18ADEBA1-5026-4384-B24A-7EBA8A216B84}" srcOrd="0" destOrd="1" presId="urn:microsoft.com/office/officeart/2005/8/layout/vList5"/>
    <dgm:cxn modelId="{082F5A15-8E4C-44FF-A40F-F41A816D3C01}" srcId="{A83DD6F4-502C-43B8-8427-B81DFFB3D416}" destId="{42E363E7-7F98-42C1-ADDE-C90F746E6BD3}" srcOrd="0" destOrd="0" parTransId="{AE2CC468-7BB9-4F1C-B553-966D359BDA7D}" sibTransId="{7C113218-00DA-419E-81E5-89C810655ED3}"/>
    <dgm:cxn modelId="{78B18116-9DE9-400C-B26B-38462DE1FC8C}" srcId="{21BC19B6-319C-4604-B93C-BE2F4FC4196A}" destId="{C36F65F7-633F-4C26-A1C4-56CE2A4B5811}" srcOrd="1" destOrd="0" parTransId="{4C803091-606D-4683-8417-B28C11F71CF1}" sibTransId="{F4E51582-1626-48BD-9E93-53CAFC47C20C}"/>
    <dgm:cxn modelId="{D8CE6419-A26E-49ED-B1F1-B81FFAA60762}" type="presOf" srcId="{8AD9BAF0-E269-4422-9EED-E2F89D8392C1}" destId="{2D58D622-F6C6-4CC2-8BE2-596620F83DFD}" srcOrd="0" destOrd="2" presId="urn:microsoft.com/office/officeart/2005/8/layout/vList5"/>
    <dgm:cxn modelId="{D11B091A-867A-4B94-94EC-657741FD1C6C}" srcId="{C08E3F96-2A25-40DC-A728-BCF96ECDEB5E}" destId="{CF68F54F-FC59-447B-859E-3C4351153275}" srcOrd="1" destOrd="0" parTransId="{8ED261E8-0ABB-4504-944E-88B4A22E6C23}" sibTransId="{B3823C1F-35BC-4879-986E-4A06A82F34DC}"/>
    <dgm:cxn modelId="{32F1711F-BB72-4E9E-8BF8-AFABA974A8E6}" type="presOf" srcId="{C08E3F96-2A25-40DC-A728-BCF96ECDEB5E}" destId="{7B08FB3E-3F56-44FD-8B0A-4362872E7C09}" srcOrd="0" destOrd="0" presId="urn:microsoft.com/office/officeart/2005/8/layout/vList5"/>
    <dgm:cxn modelId="{1B609224-159A-4320-811B-9D3C5507A4B9}" type="presOf" srcId="{474CE02B-4379-4ABD-A828-9661DE07666F}" destId="{71B19B5F-F21B-4300-B87B-C3D11FAD885D}" srcOrd="0" destOrd="1" presId="urn:microsoft.com/office/officeart/2005/8/layout/vList5"/>
    <dgm:cxn modelId="{24E4CA24-DE0F-4D1B-AD74-407FF9E9075C}" srcId="{63330C65-CAAA-4B2B-8C5C-C2AEBAAA4719}" destId="{BD8F7142-A005-442E-9B90-B62D0AABCFF6}" srcOrd="1" destOrd="0" parTransId="{9B4CA9B4-AB8E-44BE-9103-D3201A7B7173}" sibTransId="{D81EA682-65DD-4455-9EC6-8BFF8DCAF840}"/>
    <dgm:cxn modelId="{8771E725-F9BC-4D64-A92F-B5CCC5655EBD}" srcId="{C0E0E63B-5F90-4B5C-BD69-C32CDAC96595}" destId="{61CCFDDB-A5BA-4A0D-9571-30F9F245696A}" srcOrd="1" destOrd="0" parTransId="{6922E988-352D-4350-A6BA-27A8007F0B89}" sibTransId="{965CAD77-64BD-4C3B-8752-601492ED6EC5}"/>
    <dgm:cxn modelId="{29CDFF26-CB18-4444-9FDA-422F1C820714}" type="presOf" srcId="{6C8C16D1-C08A-4105-8B04-F90B380CE122}" destId="{2CD4C69C-ED4B-442E-AD04-9B1DB489CA0D}" srcOrd="0" destOrd="3" presId="urn:microsoft.com/office/officeart/2005/8/layout/vList5"/>
    <dgm:cxn modelId="{BD39882F-9C91-47A0-BB25-1F73A174B730}" type="presOf" srcId="{5023EE61-BF45-4782-9BCC-25A98718EA45}" destId="{71B19B5F-F21B-4300-B87B-C3D11FAD885D}" srcOrd="0" destOrd="0" presId="urn:microsoft.com/office/officeart/2005/8/layout/vList5"/>
    <dgm:cxn modelId="{0B14AF34-079A-4EF2-9062-DB7801A0B1E6}" srcId="{E1AE7260-BEC0-47BE-850E-16FAF6861AEC}" destId="{C0E0E63B-5F90-4B5C-BD69-C32CDAC96595}" srcOrd="5" destOrd="0" parTransId="{F345F16F-C738-4A80-AA13-1D98FE52C568}" sibTransId="{B48C0A97-B34F-4ADC-AE2D-60CDD5992ECE}"/>
    <dgm:cxn modelId="{5C7C4C45-4FE9-4673-970F-CA4F7B628EA0}" type="presOf" srcId="{3C6B8586-ED6D-4652-B4EC-5D2CAE81E6DE}" destId="{2CD4C69C-ED4B-442E-AD04-9B1DB489CA0D}" srcOrd="0" destOrd="2" presId="urn:microsoft.com/office/officeart/2005/8/layout/vList5"/>
    <dgm:cxn modelId="{984CEA45-03DF-4D78-A3C6-253BFBDBE3C2}" srcId="{C08E3F96-2A25-40DC-A728-BCF96ECDEB5E}" destId="{8EF60CA3-7850-4035-9A4F-144836CCCDBE}" srcOrd="2" destOrd="0" parTransId="{7FB39547-C7B8-499C-927B-99128D56C19F}" sibTransId="{D020A775-D408-4E27-8057-8F40628D4216}"/>
    <dgm:cxn modelId="{362F6167-8590-4C21-8F92-C1E6633F5D80}" srcId="{3C12D8A0-55E7-47AC-A8DF-C93BBDD9EE43}" destId="{08FEA9D8-64DA-4F22-B07C-A03790544538}" srcOrd="4" destOrd="0" parTransId="{28BB866C-1474-4B75-A87A-4A6175678410}" sibTransId="{1A99B477-B208-4779-A1ED-7E95DB9DB8DD}"/>
    <dgm:cxn modelId="{8F4B0668-91EF-4819-9F01-8E178F4225CC}" type="presOf" srcId="{E2AF181B-8AFC-4BE1-8D1A-A8CC67EFD2FF}" destId="{2CD4C69C-ED4B-442E-AD04-9B1DB489CA0D}" srcOrd="0" destOrd="5" presId="urn:microsoft.com/office/officeart/2005/8/layout/vList5"/>
    <dgm:cxn modelId="{28F92A6A-307D-4437-9849-A159E9A38939}" type="presOf" srcId="{42E363E7-7F98-42C1-ADDE-C90F746E6BD3}" destId="{2D58D622-F6C6-4CC2-8BE2-596620F83DFD}" srcOrd="0" destOrd="0" presId="urn:microsoft.com/office/officeart/2005/8/layout/vList5"/>
    <dgm:cxn modelId="{642B6B4A-3E18-4856-87B3-E349813E7510}" type="presOf" srcId="{08FEA9D8-64DA-4F22-B07C-A03790544538}" destId="{2CD4C69C-ED4B-442E-AD04-9B1DB489CA0D}" srcOrd="0" destOrd="4" presId="urn:microsoft.com/office/officeart/2005/8/layout/vList5"/>
    <dgm:cxn modelId="{F47AE46F-E85E-4592-863F-A7EAB513B688}" srcId="{3C12D8A0-55E7-47AC-A8DF-C93BBDD9EE43}" destId="{6C8C16D1-C08A-4105-8B04-F90B380CE122}" srcOrd="3" destOrd="0" parTransId="{340B85D6-AE1B-49E4-9BCE-5E4D6D841CF8}" sibTransId="{4D71C2EA-B9F3-42E4-8FDE-04036C4B4B0D}"/>
    <dgm:cxn modelId="{FDEE0D52-7679-4ECA-9B80-DA37BAC96F1B}" srcId="{C08E3F96-2A25-40DC-A728-BCF96ECDEB5E}" destId="{A60C1994-5364-4D01-88C8-DCA361DE1D2E}" srcOrd="0" destOrd="0" parTransId="{B862158F-46AF-486E-B759-96FB08E3AC22}" sibTransId="{B825375D-A4F0-4D5D-ADEA-3EF604873843}"/>
    <dgm:cxn modelId="{A9508F52-5A31-4103-8A8E-BF97D5B5B6E8}" type="presOf" srcId="{D4D596A5-61AB-477B-B4C5-93612F671D19}" destId="{18ADEBA1-5026-4384-B24A-7EBA8A216B84}" srcOrd="0" destOrd="2" presId="urn:microsoft.com/office/officeart/2005/8/layout/vList5"/>
    <dgm:cxn modelId="{52639755-07DC-4700-BAFE-B51A2AC34B5C}" srcId="{C0E0E63B-5F90-4B5C-BD69-C32CDAC96595}" destId="{1EDDA29B-E5F9-4FB4-9C54-EC60EF1FF36A}" srcOrd="2" destOrd="0" parTransId="{6356EF40-4FEB-4D16-9895-33D27ED4FB3A}" sibTransId="{87A4E726-6804-4B55-9FCE-6ACD544DCC1A}"/>
    <dgm:cxn modelId="{1E131656-D252-4172-BEE0-DB7E829D90F2}" type="presOf" srcId="{2A57FA7C-93E7-4A19-9F32-72C0E4F2B485}" destId="{4D1A23F5-12D5-4BDD-8C49-4DF518553CDC}" srcOrd="0" destOrd="0" presId="urn:microsoft.com/office/officeart/2005/8/layout/vList5"/>
    <dgm:cxn modelId="{658B7377-1290-419E-BAF4-CE554FAF0643}" srcId="{3C12D8A0-55E7-47AC-A8DF-C93BBDD9EE43}" destId="{95AEDB2A-2119-4301-914F-AD96ECDD6342}" srcOrd="0" destOrd="0" parTransId="{89ED4DAC-5E71-4264-BB91-D614B37B8854}" sibTransId="{DAF04AA4-324B-4286-91E1-9BEC5B688C13}"/>
    <dgm:cxn modelId="{E3BE1458-4B9E-4697-B021-B2F357A8DE94}" srcId="{E1AE7260-BEC0-47BE-850E-16FAF6861AEC}" destId="{1B374A10-E0CE-4FD9-9076-721232FD34B8}" srcOrd="4" destOrd="0" parTransId="{A3F800E6-18F0-44DE-BADF-5BDAFDE24AB5}" sibTransId="{1265CABA-0B49-462E-8F8E-89057F23FD89}"/>
    <dgm:cxn modelId="{FE58E37B-CA33-40A4-8931-1EFE5CE82143}" type="presOf" srcId="{E1AE7260-BEC0-47BE-850E-16FAF6861AEC}" destId="{53D968B5-9B06-4147-A744-FCE83E454DB1}" srcOrd="0" destOrd="0" presId="urn:microsoft.com/office/officeart/2005/8/layout/vList5"/>
    <dgm:cxn modelId="{77C6EA7B-1C04-4F4C-BF51-C40483FC3CF9}" srcId="{E1AE7260-BEC0-47BE-850E-16FAF6861AEC}" destId="{3C12D8A0-55E7-47AC-A8DF-C93BBDD9EE43}" srcOrd="6" destOrd="0" parTransId="{810FF7AB-A82D-4E45-B684-5AEAE6E06F0C}" sibTransId="{A9B7ED6D-9A46-4B24-807E-0CD0106FC0CD}"/>
    <dgm:cxn modelId="{BE78217C-AA1E-4080-AF15-AA33F6DD3014}" type="presOf" srcId="{C0E0E63B-5F90-4B5C-BD69-C32CDAC96595}" destId="{F5CA9378-DE48-457B-B60E-110CC5ACAB14}" srcOrd="0" destOrd="0" presId="urn:microsoft.com/office/officeart/2005/8/layout/vList5"/>
    <dgm:cxn modelId="{AADA1482-DFE5-49EB-A1F6-084960053DA1}" srcId="{E1AE7260-BEC0-47BE-850E-16FAF6861AEC}" destId="{C08E3F96-2A25-40DC-A728-BCF96ECDEB5E}" srcOrd="1" destOrd="0" parTransId="{0EEBDBE8-840C-4B8A-8E0F-9D393A636C3B}" sibTransId="{5EFB17DF-AF2C-48CD-85C1-A24A2D242A82}"/>
    <dgm:cxn modelId="{04998A82-C5E8-4E02-B746-1E9176084F44}" srcId="{1B374A10-E0CE-4FD9-9076-721232FD34B8}" destId="{474CE02B-4379-4ABD-A828-9661DE07666F}" srcOrd="1" destOrd="0" parTransId="{23FDBD9E-3361-4544-BBC7-2821ED7F3D3C}" sibTransId="{2BEA840A-A131-4586-8CCB-A08ACD40B2BD}"/>
    <dgm:cxn modelId="{BC2CAC87-25F4-4ED4-86CE-AE2FAEAA8B3D}" type="presOf" srcId="{939FA01F-A40D-458F-9C14-21F0573C6042}" destId="{2CD4C69C-ED4B-442E-AD04-9B1DB489CA0D}" srcOrd="0" destOrd="1" presId="urn:microsoft.com/office/officeart/2005/8/layout/vList5"/>
    <dgm:cxn modelId="{D81D4C8F-5E0D-4515-BDD0-594BC59C61E5}" srcId="{1B374A10-E0CE-4FD9-9076-721232FD34B8}" destId="{283085ED-A11B-41A9-ADBA-C1FB3700B411}" srcOrd="2" destOrd="0" parTransId="{65B04DA6-3E04-4729-B232-DDD12E4AC415}" sibTransId="{8EDFEAFC-6046-4130-9BF3-7EAE9B070C60}"/>
    <dgm:cxn modelId="{83DD2791-2385-402C-8105-BDF3468A3035}" type="presOf" srcId="{A83DD6F4-502C-43B8-8427-B81DFFB3D416}" destId="{E762BFE6-CE83-4CA3-9408-F0FD56783842}" srcOrd="0" destOrd="0" presId="urn:microsoft.com/office/officeart/2005/8/layout/vList5"/>
    <dgm:cxn modelId="{4C0E7792-2E62-405D-B484-2FAA53CCB973}" type="presOf" srcId="{404E2487-9FAB-47BA-8434-B9F8557E1C66}" destId="{4D1A23F5-12D5-4BDD-8C49-4DF518553CDC}" srcOrd="0" destOrd="2" presId="urn:microsoft.com/office/officeart/2005/8/layout/vList5"/>
    <dgm:cxn modelId="{C1B09194-C7F6-4DA6-9C60-7B784A974F84}" srcId="{E1AE7260-BEC0-47BE-850E-16FAF6861AEC}" destId="{63330C65-CAAA-4B2B-8C5C-C2AEBAAA4719}" srcOrd="2" destOrd="0" parTransId="{2CAFAC6E-049E-41A4-BEF5-8ED4B624FE2B}" sibTransId="{1589F541-1A30-4F0F-A576-BF9ADD36E276}"/>
    <dgm:cxn modelId="{698AB995-7D11-4DE9-8FAF-DB5CFE1180EF}" type="presOf" srcId="{D55ECF46-7AA4-464F-B6D7-9F89328D0D69}" destId="{E6AA8C4C-86D4-47E6-AC93-364FD9608659}" srcOrd="0" destOrd="0" presId="urn:microsoft.com/office/officeart/2005/8/layout/vList5"/>
    <dgm:cxn modelId="{2EC9F796-1AC6-4D30-8ED5-DE065B41BF8F}" type="presOf" srcId="{CF68F54F-FC59-447B-859E-3C4351153275}" destId="{2D55D9D9-429F-4835-A8F4-39F8544E5923}" srcOrd="0" destOrd="1" presId="urn:microsoft.com/office/officeart/2005/8/layout/vList5"/>
    <dgm:cxn modelId="{FFCA8598-7FF3-4AE6-A12D-6F53D2B9CA7D}" srcId="{63330C65-CAAA-4B2B-8C5C-C2AEBAAA4719}" destId="{638FA3D3-8379-4FF7-883D-A271DD70C97D}" srcOrd="0" destOrd="0" parTransId="{C1F9029E-518E-4657-BC57-2E78A8E5EB79}" sibTransId="{CA534C98-6777-4CC0-A7C0-92BD9F3BC916}"/>
    <dgm:cxn modelId="{22D6079A-B183-447A-BF6F-FD611D6E16AF}" type="presOf" srcId="{C36F65F7-633F-4C26-A1C4-56CE2A4B5811}" destId="{4D1A23F5-12D5-4BDD-8C49-4DF518553CDC}" srcOrd="0" destOrd="1" presId="urn:microsoft.com/office/officeart/2005/8/layout/vList5"/>
    <dgm:cxn modelId="{8002289F-135C-4DD8-83A4-839496587548}" srcId="{E1AE7260-BEC0-47BE-850E-16FAF6861AEC}" destId="{A83DD6F4-502C-43B8-8427-B81DFFB3D416}" srcOrd="3" destOrd="0" parTransId="{104A2BD1-34C9-4C4C-B69B-D72E2BB452DC}" sibTransId="{F2A0D016-BF6C-4040-A8F9-FDA25030CC77}"/>
    <dgm:cxn modelId="{21437E9F-5163-42BB-88A1-505A3D9B4F7F}" srcId="{3C12D8A0-55E7-47AC-A8DF-C93BBDD9EE43}" destId="{937949ED-36D2-4F28-B0E2-066F928D8009}" srcOrd="6" destOrd="0" parTransId="{F66D3E71-D04C-4E8A-A132-4AFE06C13E3B}" sibTransId="{23B4712D-6BCF-437B-B2D2-4BED8C671B89}"/>
    <dgm:cxn modelId="{A43BA1A9-3CF0-4A3B-B1E1-2ED1343F1496}" type="presOf" srcId="{1B374A10-E0CE-4FD9-9076-721232FD34B8}" destId="{FD2FD11B-5782-4B9D-8505-9C7C8476186F}" srcOrd="0" destOrd="0" presId="urn:microsoft.com/office/officeart/2005/8/layout/vList5"/>
    <dgm:cxn modelId="{767E78AC-CE81-44D4-A6E6-EB34CFF7ACAC}" srcId="{A83DD6F4-502C-43B8-8427-B81DFFB3D416}" destId="{18548495-4500-43F9-AB2A-9A1884ECBE57}" srcOrd="1" destOrd="0" parTransId="{9B601731-6E32-4F97-BED0-493E8DDED879}" sibTransId="{A9B79647-388F-4816-A0CE-FB3F118A4275}"/>
    <dgm:cxn modelId="{942A1CB0-346F-4114-911D-F112D40FD7E1}" srcId="{3C12D8A0-55E7-47AC-A8DF-C93BBDD9EE43}" destId="{939FA01F-A40D-458F-9C14-21F0573C6042}" srcOrd="1" destOrd="0" parTransId="{10762A24-605C-40F5-88E0-CA7D42A40CEA}" sibTransId="{9E464518-647C-4C6C-8AC2-B6727AE9FAA1}"/>
    <dgm:cxn modelId="{B3041EB0-8973-4C52-88BF-32BF8845F8D8}" srcId="{A83DD6F4-502C-43B8-8427-B81DFFB3D416}" destId="{8AD9BAF0-E269-4422-9EED-E2F89D8392C1}" srcOrd="2" destOrd="0" parTransId="{6F6CC1F7-C449-49E7-87B5-D10D7962DDFF}" sibTransId="{DFF1936F-5F40-48AB-A838-EB9CC6C348F6}"/>
    <dgm:cxn modelId="{9EEAB7B6-E095-4B39-B08B-A0CC84554AB1}" type="presOf" srcId="{63330C65-CAAA-4B2B-8C5C-C2AEBAAA4719}" destId="{D191D558-99A4-4DAA-A943-FD73B986C478}" srcOrd="0" destOrd="0" presId="urn:microsoft.com/office/officeart/2005/8/layout/vList5"/>
    <dgm:cxn modelId="{C04C6BC2-38C4-4BCB-B1BE-F0CE39B01E87}" srcId="{E1AE7260-BEC0-47BE-850E-16FAF6861AEC}" destId="{21BC19B6-319C-4604-B93C-BE2F4FC4196A}" srcOrd="0" destOrd="0" parTransId="{BB167035-A172-4D80-92EC-5B0D11635B1C}" sibTransId="{814782C7-5383-4B47-BB5E-FFC677536CF9}"/>
    <dgm:cxn modelId="{99CA71C2-34E5-4229-AF46-197D2752F63E}" type="presOf" srcId="{61CCFDDB-A5BA-4A0D-9571-30F9F245696A}" destId="{E6AA8C4C-86D4-47E6-AC93-364FD9608659}" srcOrd="0" destOrd="1" presId="urn:microsoft.com/office/officeart/2005/8/layout/vList5"/>
    <dgm:cxn modelId="{3BE353C5-4015-4FC9-938A-99F177015232}" type="presOf" srcId="{21BC19B6-319C-4604-B93C-BE2F4FC4196A}" destId="{FA706C11-F75B-4514-8C53-CE56A8ED7760}" srcOrd="0" destOrd="0" presId="urn:microsoft.com/office/officeart/2005/8/layout/vList5"/>
    <dgm:cxn modelId="{8CF409CD-845F-4203-9277-ACEC8969688F}" srcId="{21BC19B6-319C-4604-B93C-BE2F4FC4196A}" destId="{2A57FA7C-93E7-4A19-9F32-72C0E4F2B485}" srcOrd="0" destOrd="0" parTransId="{CF2FE5B7-FC34-4372-9F27-D74BBFABAFD0}" sibTransId="{D1B94A6F-1A59-4780-A446-943C73E0184B}"/>
    <dgm:cxn modelId="{E12C43CE-3848-4AC4-8BA2-D72C1D0853BA}" type="presOf" srcId="{283085ED-A11B-41A9-ADBA-C1FB3700B411}" destId="{71B19B5F-F21B-4300-B87B-C3D11FAD885D}" srcOrd="0" destOrd="2" presId="urn:microsoft.com/office/officeart/2005/8/layout/vList5"/>
    <dgm:cxn modelId="{BEF8C4D1-6CB0-4A9D-A2C0-75244E3B541E}" srcId="{21BC19B6-319C-4604-B93C-BE2F4FC4196A}" destId="{404E2487-9FAB-47BA-8434-B9F8557E1C66}" srcOrd="2" destOrd="0" parTransId="{65C8B4D2-9327-40A7-9742-EF998F0503B1}" sibTransId="{40F96D48-F99C-46DD-8A20-C20B284E2A36}"/>
    <dgm:cxn modelId="{905EC0D3-21BF-4B7A-823C-E17CC9174B12}" srcId="{63330C65-CAAA-4B2B-8C5C-C2AEBAAA4719}" destId="{D4D596A5-61AB-477B-B4C5-93612F671D19}" srcOrd="2" destOrd="0" parTransId="{CBAEF386-2C36-4F6D-8FB9-36994174D8ED}" sibTransId="{96EF6140-1264-4D5A-B118-8A9BCF7D3A33}"/>
    <dgm:cxn modelId="{6960E7DD-586D-405B-AC35-6A386AA5228D}" srcId="{C0E0E63B-5F90-4B5C-BD69-C32CDAC96595}" destId="{D55ECF46-7AA4-464F-B6D7-9F89328D0D69}" srcOrd="0" destOrd="0" parTransId="{3F204822-521E-4357-9047-B3826ED9C14A}" sibTransId="{0F7CE389-B9A3-470F-BF8E-687D893F5EBF}"/>
    <dgm:cxn modelId="{0DB96CE1-1AB9-43E0-B648-9DB2AB0B7D23}" type="presOf" srcId="{1EDDA29B-E5F9-4FB4-9C54-EC60EF1FF36A}" destId="{E6AA8C4C-86D4-47E6-AC93-364FD9608659}" srcOrd="0" destOrd="2" presId="urn:microsoft.com/office/officeart/2005/8/layout/vList5"/>
    <dgm:cxn modelId="{9CD02BE8-28FB-4527-9F78-6529B2195578}" type="presOf" srcId="{18548495-4500-43F9-AB2A-9A1884ECBE57}" destId="{2D58D622-F6C6-4CC2-8BE2-596620F83DFD}" srcOrd="0" destOrd="1" presId="urn:microsoft.com/office/officeart/2005/8/layout/vList5"/>
    <dgm:cxn modelId="{51E353E8-BE60-46E8-9FFB-4A7C67094717}" type="presOf" srcId="{638FA3D3-8379-4FF7-883D-A271DD70C97D}" destId="{18ADEBA1-5026-4384-B24A-7EBA8A216B84}" srcOrd="0" destOrd="0" presId="urn:microsoft.com/office/officeart/2005/8/layout/vList5"/>
    <dgm:cxn modelId="{D46DD3F1-85B5-4CD5-95E0-F95B3394D45B}" srcId="{3C12D8A0-55E7-47AC-A8DF-C93BBDD9EE43}" destId="{3C6B8586-ED6D-4652-B4EC-5D2CAE81E6DE}" srcOrd="2" destOrd="0" parTransId="{43D48705-6FB1-41FA-93A8-76F419770A75}" sibTransId="{2AA83400-289F-4D6A-B8EC-DC27A5533D11}"/>
    <dgm:cxn modelId="{9F5994F8-0DEA-43CF-B7EA-36185C44AC9C}" type="presOf" srcId="{95AEDB2A-2119-4301-914F-AD96ECDD6342}" destId="{2CD4C69C-ED4B-442E-AD04-9B1DB489CA0D}" srcOrd="0" destOrd="0" presId="urn:microsoft.com/office/officeart/2005/8/layout/vList5"/>
    <dgm:cxn modelId="{AF66C5FC-0F24-47E9-9DB4-03D8B7A76DFD}" type="presOf" srcId="{8EF60CA3-7850-4035-9A4F-144836CCCDBE}" destId="{2D55D9D9-429F-4835-A8F4-39F8544E5923}" srcOrd="0" destOrd="2" presId="urn:microsoft.com/office/officeart/2005/8/layout/vList5"/>
    <dgm:cxn modelId="{CE8C8EFE-4E17-4405-97E5-F5E574EAFA15}" type="presOf" srcId="{937949ED-36D2-4F28-B0E2-066F928D8009}" destId="{2CD4C69C-ED4B-442E-AD04-9B1DB489CA0D}" srcOrd="0" destOrd="6" presId="urn:microsoft.com/office/officeart/2005/8/layout/vList5"/>
    <dgm:cxn modelId="{AD3A59D5-926E-474D-8E88-79852CC13CB2}" type="presParOf" srcId="{53D968B5-9B06-4147-A744-FCE83E454DB1}" destId="{18514550-0EE1-427B-ACB9-ED1147E9E72E}" srcOrd="0" destOrd="0" presId="urn:microsoft.com/office/officeart/2005/8/layout/vList5"/>
    <dgm:cxn modelId="{997236F2-510A-4DF8-8DC8-24D57C96FAD2}" type="presParOf" srcId="{18514550-0EE1-427B-ACB9-ED1147E9E72E}" destId="{FA706C11-F75B-4514-8C53-CE56A8ED7760}" srcOrd="0" destOrd="0" presId="urn:microsoft.com/office/officeart/2005/8/layout/vList5"/>
    <dgm:cxn modelId="{6CE63F29-C674-45FC-8469-2EACE80E25C5}" type="presParOf" srcId="{18514550-0EE1-427B-ACB9-ED1147E9E72E}" destId="{4D1A23F5-12D5-4BDD-8C49-4DF518553CDC}" srcOrd="1" destOrd="0" presId="urn:microsoft.com/office/officeart/2005/8/layout/vList5"/>
    <dgm:cxn modelId="{AE126743-73EB-4E95-9426-ED651AADFE28}" type="presParOf" srcId="{53D968B5-9B06-4147-A744-FCE83E454DB1}" destId="{B582EFFB-DADE-4D73-943C-FDF93E532359}" srcOrd="1" destOrd="0" presId="urn:microsoft.com/office/officeart/2005/8/layout/vList5"/>
    <dgm:cxn modelId="{BD8A83FE-89BC-470E-9F78-C10C7D31B242}" type="presParOf" srcId="{53D968B5-9B06-4147-A744-FCE83E454DB1}" destId="{D15649CC-06E1-4515-B556-93E17937C6D7}" srcOrd="2" destOrd="0" presId="urn:microsoft.com/office/officeart/2005/8/layout/vList5"/>
    <dgm:cxn modelId="{6483AF14-E013-4B81-AEA8-B55AA7C11F4A}" type="presParOf" srcId="{D15649CC-06E1-4515-B556-93E17937C6D7}" destId="{7B08FB3E-3F56-44FD-8B0A-4362872E7C09}" srcOrd="0" destOrd="0" presId="urn:microsoft.com/office/officeart/2005/8/layout/vList5"/>
    <dgm:cxn modelId="{7346666F-5B5A-4653-9EA1-63EBA5F7F16D}" type="presParOf" srcId="{D15649CC-06E1-4515-B556-93E17937C6D7}" destId="{2D55D9D9-429F-4835-A8F4-39F8544E5923}" srcOrd="1" destOrd="0" presId="urn:microsoft.com/office/officeart/2005/8/layout/vList5"/>
    <dgm:cxn modelId="{3587557B-53C0-4D4B-A41C-60AFF0FB2FFF}" type="presParOf" srcId="{53D968B5-9B06-4147-A744-FCE83E454DB1}" destId="{9166633A-409F-450A-B575-2349F9F323E9}" srcOrd="3" destOrd="0" presId="urn:microsoft.com/office/officeart/2005/8/layout/vList5"/>
    <dgm:cxn modelId="{D43CC08E-F49F-49C2-B234-FAFF2D0E4A98}" type="presParOf" srcId="{53D968B5-9B06-4147-A744-FCE83E454DB1}" destId="{E9CD6232-926D-461A-A93B-1BA0BE7714FB}" srcOrd="4" destOrd="0" presId="urn:microsoft.com/office/officeart/2005/8/layout/vList5"/>
    <dgm:cxn modelId="{DEC6A3AD-CC98-43D2-AA6D-D7DF8C56013B}" type="presParOf" srcId="{E9CD6232-926D-461A-A93B-1BA0BE7714FB}" destId="{D191D558-99A4-4DAA-A943-FD73B986C478}" srcOrd="0" destOrd="0" presId="urn:microsoft.com/office/officeart/2005/8/layout/vList5"/>
    <dgm:cxn modelId="{04C5F304-8073-4E50-8137-04029556AF30}" type="presParOf" srcId="{E9CD6232-926D-461A-A93B-1BA0BE7714FB}" destId="{18ADEBA1-5026-4384-B24A-7EBA8A216B84}" srcOrd="1" destOrd="0" presId="urn:microsoft.com/office/officeart/2005/8/layout/vList5"/>
    <dgm:cxn modelId="{22021FA3-6332-4C46-8EBF-49A3BD3C2106}" type="presParOf" srcId="{53D968B5-9B06-4147-A744-FCE83E454DB1}" destId="{2BAB27BE-D112-442E-B634-D4EEBBE47782}" srcOrd="5" destOrd="0" presId="urn:microsoft.com/office/officeart/2005/8/layout/vList5"/>
    <dgm:cxn modelId="{CAB5A47F-2698-4D49-8290-6958869487F4}" type="presParOf" srcId="{53D968B5-9B06-4147-A744-FCE83E454DB1}" destId="{45D6B181-C6BB-45D2-84D4-9EC0D85DE5C9}" srcOrd="6" destOrd="0" presId="urn:microsoft.com/office/officeart/2005/8/layout/vList5"/>
    <dgm:cxn modelId="{5D03A2F8-BB3F-46DA-9349-321BC0233ADB}" type="presParOf" srcId="{45D6B181-C6BB-45D2-84D4-9EC0D85DE5C9}" destId="{E762BFE6-CE83-4CA3-9408-F0FD56783842}" srcOrd="0" destOrd="0" presId="urn:microsoft.com/office/officeart/2005/8/layout/vList5"/>
    <dgm:cxn modelId="{E51FE470-7968-4F13-AB19-E7E52ABE7827}" type="presParOf" srcId="{45D6B181-C6BB-45D2-84D4-9EC0D85DE5C9}" destId="{2D58D622-F6C6-4CC2-8BE2-596620F83DFD}" srcOrd="1" destOrd="0" presId="urn:microsoft.com/office/officeart/2005/8/layout/vList5"/>
    <dgm:cxn modelId="{BDB8ECD4-09DB-41B5-A909-9B74392DE8A1}" type="presParOf" srcId="{53D968B5-9B06-4147-A744-FCE83E454DB1}" destId="{48AEA95F-E968-4277-A34F-344AA761953E}" srcOrd="7" destOrd="0" presId="urn:microsoft.com/office/officeart/2005/8/layout/vList5"/>
    <dgm:cxn modelId="{FA309719-2B48-4D8C-A58D-BDE5D38C114A}" type="presParOf" srcId="{53D968B5-9B06-4147-A744-FCE83E454DB1}" destId="{27374D4D-370B-4EC2-9104-6A1142D99A44}" srcOrd="8" destOrd="0" presId="urn:microsoft.com/office/officeart/2005/8/layout/vList5"/>
    <dgm:cxn modelId="{3762683F-7FCF-46AB-BA5B-27080D83EA81}" type="presParOf" srcId="{27374D4D-370B-4EC2-9104-6A1142D99A44}" destId="{FD2FD11B-5782-4B9D-8505-9C7C8476186F}" srcOrd="0" destOrd="0" presId="urn:microsoft.com/office/officeart/2005/8/layout/vList5"/>
    <dgm:cxn modelId="{A9909A21-CF52-4783-9456-0B5EE3B854D5}" type="presParOf" srcId="{27374D4D-370B-4EC2-9104-6A1142D99A44}" destId="{71B19B5F-F21B-4300-B87B-C3D11FAD885D}" srcOrd="1" destOrd="0" presId="urn:microsoft.com/office/officeart/2005/8/layout/vList5"/>
    <dgm:cxn modelId="{863D1E95-2B24-419C-B810-A462BA69ED6D}" type="presParOf" srcId="{53D968B5-9B06-4147-A744-FCE83E454DB1}" destId="{3B7CAC2D-D8D5-4468-A582-7DC6DC5EFC3D}" srcOrd="9" destOrd="0" presId="urn:microsoft.com/office/officeart/2005/8/layout/vList5"/>
    <dgm:cxn modelId="{13CEE8F1-55E3-41A8-ADCF-3D328B6FB1E6}" type="presParOf" srcId="{53D968B5-9B06-4147-A744-FCE83E454DB1}" destId="{091679D2-83F0-44CE-A066-60B8F266F4F7}" srcOrd="10" destOrd="0" presId="urn:microsoft.com/office/officeart/2005/8/layout/vList5"/>
    <dgm:cxn modelId="{DAFB8680-935F-4821-8737-4DD8D04BC6C4}" type="presParOf" srcId="{091679D2-83F0-44CE-A066-60B8F266F4F7}" destId="{F5CA9378-DE48-457B-B60E-110CC5ACAB14}" srcOrd="0" destOrd="0" presId="urn:microsoft.com/office/officeart/2005/8/layout/vList5"/>
    <dgm:cxn modelId="{07AEA5F7-34F0-4A39-9F34-DF72C113A34C}" type="presParOf" srcId="{091679D2-83F0-44CE-A066-60B8F266F4F7}" destId="{E6AA8C4C-86D4-47E6-AC93-364FD9608659}" srcOrd="1" destOrd="0" presId="urn:microsoft.com/office/officeart/2005/8/layout/vList5"/>
    <dgm:cxn modelId="{DBFA7279-ACF0-4CB2-81DF-3638113CC095}" type="presParOf" srcId="{53D968B5-9B06-4147-A744-FCE83E454DB1}" destId="{A65EE994-7095-4A3C-B695-3B9C26CFA0E0}" srcOrd="11" destOrd="0" presId="urn:microsoft.com/office/officeart/2005/8/layout/vList5"/>
    <dgm:cxn modelId="{CC2521C1-46BB-4DDA-B1F6-A8DB9345F5F7}" type="presParOf" srcId="{53D968B5-9B06-4147-A744-FCE83E454DB1}" destId="{3CCADE0E-E742-49A1-BCFC-7835B87D78D6}" srcOrd="12" destOrd="0" presId="urn:microsoft.com/office/officeart/2005/8/layout/vList5"/>
    <dgm:cxn modelId="{E1BB97FC-3ABE-4E31-B0E8-7ECED57AC347}" type="presParOf" srcId="{3CCADE0E-E742-49A1-BCFC-7835B87D78D6}" destId="{9E3EBDA2-EE3F-4B55-86E8-3EEC26BF99C3}" srcOrd="0" destOrd="0" presId="urn:microsoft.com/office/officeart/2005/8/layout/vList5"/>
    <dgm:cxn modelId="{2CB62966-5887-499A-8976-89D042979A19}" type="presParOf" srcId="{3CCADE0E-E742-49A1-BCFC-7835B87D78D6}" destId="{2CD4C69C-ED4B-442E-AD04-9B1DB489CA0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A23F5-12D5-4BDD-8C49-4DF518553CDC}">
      <dsp:nvSpPr>
        <dsp:cNvPr id="0" name=""/>
        <dsp:cNvSpPr/>
      </dsp:nvSpPr>
      <dsp:spPr>
        <a:xfrm rot="5400000">
          <a:off x="6129350" y="-2651480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u="sng" kern="1200" dirty="0"/>
            <a:t>Greeks</a:t>
          </a:r>
          <a:r>
            <a:rPr lang="en-US" sz="1200" kern="1200" dirty="0"/>
            <a:t> :- Delta, Vega &amp; Theta understanding, ITM, ATM &amp; OTM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Implied &amp; Historical Volatility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Option Analysis &amp; Trading tools</a:t>
          </a:r>
        </a:p>
      </dsp:txBody>
      <dsp:txXfrm rot="-5400000">
        <a:off x="3402843" y="104145"/>
        <a:ext cx="6020382" cy="538250"/>
      </dsp:txXfrm>
    </dsp:sp>
    <dsp:sp modelId="{FA706C11-F75B-4514-8C53-CE56A8ED7760}">
      <dsp:nvSpPr>
        <dsp:cNvPr id="0" name=""/>
        <dsp:cNvSpPr/>
      </dsp:nvSpPr>
      <dsp:spPr>
        <a:xfrm>
          <a:off x="0" y="465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Options Basic</a:t>
          </a:r>
        </a:p>
      </dsp:txBody>
      <dsp:txXfrm>
        <a:off x="36398" y="36863"/>
        <a:ext cx="3330047" cy="672812"/>
      </dsp:txXfrm>
    </dsp:sp>
    <dsp:sp modelId="{2D55D9D9-429F-4835-A8F4-39F8544E5923}">
      <dsp:nvSpPr>
        <dsp:cNvPr id="0" name=""/>
        <dsp:cNvSpPr/>
      </dsp:nvSpPr>
      <dsp:spPr>
        <a:xfrm rot="5400000">
          <a:off x="6129350" y="-1868592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Nifty &amp; Bank Nifty Weekly and Monthly Hedge Trades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Stock related Hedge Trades using option data / Standard Deviation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u="sng" kern="1200" dirty="0"/>
            <a:t>Explanation with recent Trades taken</a:t>
          </a:r>
        </a:p>
      </dsp:txBody>
      <dsp:txXfrm rot="-5400000">
        <a:off x="3402843" y="887033"/>
        <a:ext cx="6020382" cy="538250"/>
      </dsp:txXfrm>
    </dsp:sp>
    <dsp:sp modelId="{7B08FB3E-3F56-44FD-8B0A-4362872E7C09}">
      <dsp:nvSpPr>
        <dsp:cNvPr id="0" name=""/>
        <dsp:cNvSpPr/>
      </dsp:nvSpPr>
      <dsp:spPr>
        <a:xfrm>
          <a:off x="0" y="783353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Hedge Trade (Limited loss known in advance)</a:t>
          </a:r>
        </a:p>
      </dsp:txBody>
      <dsp:txXfrm>
        <a:off x="36398" y="819751"/>
        <a:ext cx="3330047" cy="672812"/>
      </dsp:txXfrm>
    </dsp:sp>
    <dsp:sp modelId="{18ADEBA1-5026-4384-B24A-7EBA8A216B84}">
      <dsp:nvSpPr>
        <dsp:cNvPr id="0" name=""/>
        <dsp:cNvSpPr/>
      </dsp:nvSpPr>
      <dsp:spPr>
        <a:xfrm rot="5400000">
          <a:off x="6129350" y="-1085704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Nifty &amp; Bank Nifty Intra Jobbing levels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u="sng" kern="1200" dirty="0"/>
            <a:t>Minimum 200 to 400 Points per week guaranteed in BNF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Option Chain analysis for Index &amp; Stocks</a:t>
          </a:r>
        </a:p>
      </dsp:txBody>
      <dsp:txXfrm rot="-5400000">
        <a:off x="3402843" y="1669921"/>
        <a:ext cx="6020382" cy="538250"/>
      </dsp:txXfrm>
    </dsp:sp>
    <dsp:sp modelId="{D191D558-99A4-4DAA-A943-FD73B986C478}">
      <dsp:nvSpPr>
        <dsp:cNvPr id="0" name=""/>
        <dsp:cNvSpPr/>
      </dsp:nvSpPr>
      <dsp:spPr>
        <a:xfrm>
          <a:off x="0" y="1566242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Intraday Jobbing</a:t>
          </a:r>
        </a:p>
      </dsp:txBody>
      <dsp:txXfrm>
        <a:off x="36398" y="1602640"/>
        <a:ext cx="3330047" cy="672812"/>
      </dsp:txXfrm>
    </dsp:sp>
    <dsp:sp modelId="{2D58D622-F6C6-4CC2-8BE2-596620F83DFD}">
      <dsp:nvSpPr>
        <dsp:cNvPr id="0" name=""/>
        <dsp:cNvSpPr/>
      </dsp:nvSpPr>
      <dsp:spPr>
        <a:xfrm rot="5400000">
          <a:off x="6129350" y="-302815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Option Magical Number Tricks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Covered Call &amp; Butterfly, Call/Put Bull Spread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Straddle-30 &amp; Strangle-30 and  Neutral Delta Strategies</a:t>
          </a:r>
          <a:endParaRPr lang="en-US" sz="1200" b="1" kern="1200" dirty="0"/>
        </a:p>
      </dsp:txBody>
      <dsp:txXfrm rot="-5400000">
        <a:off x="3402843" y="2452810"/>
        <a:ext cx="6020382" cy="538250"/>
      </dsp:txXfrm>
    </dsp:sp>
    <dsp:sp modelId="{E762BFE6-CE83-4CA3-9408-F0FD56783842}">
      <dsp:nvSpPr>
        <dsp:cNvPr id="0" name=""/>
        <dsp:cNvSpPr/>
      </dsp:nvSpPr>
      <dsp:spPr>
        <a:xfrm>
          <a:off x="0" y="2349130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Option Strategies (Directional &amp; Non-Directional)</a:t>
          </a:r>
        </a:p>
      </dsp:txBody>
      <dsp:txXfrm>
        <a:off x="36398" y="2385528"/>
        <a:ext cx="3330047" cy="672812"/>
      </dsp:txXfrm>
    </dsp:sp>
    <dsp:sp modelId="{71B19B5F-F21B-4300-B87B-C3D11FAD885D}">
      <dsp:nvSpPr>
        <dsp:cNvPr id="0" name=""/>
        <dsp:cNvSpPr/>
      </dsp:nvSpPr>
      <dsp:spPr>
        <a:xfrm rot="5400000">
          <a:off x="6129350" y="480072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Option Buying for small traders &amp; Portfolio (less than </a:t>
          </a:r>
          <a:r>
            <a:rPr lang="en-US" sz="1200" kern="1200"/>
            <a:t>2 lakhs)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Option Writing for large portfolios (10 lakhs &amp; above)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u="sng" kern="1200" dirty="0"/>
            <a:t>Pros &amp; Cons of Option Writing &amp; Buying</a:t>
          </a:r>
        </a:p>
      </dsp:txBody>
      <dsp:txXfrm rot="-5400000">
        <a:off x="3402843" y="3235697"/>
        <a:ext cx="6020382" cy="538250"/>
      </dsp:txXfrm>
    </dsp:sp>
    <dsp:sp modelId="{FD2FD11B-5782-4B9D-8505-9C7C8476186F}">
      <dsp:nvSpPr>
        <dsp:cNvPr id="0" name=""/>
        <dsp:cNvSpPr/>
      </dsp:nvSpPr>
      <dsp:spPr>
        <a:xfrm>
          <a:off x="0" y="3132018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Option Writing vs Option Buying</a:t>
          </a:r>
        </a:p>
      </dsp:txBody>
      <dsp:txXfrm>
        <a:off x="36398" y="3168416"/>
        <a:ext cx="3330047" cy="672812"/>
      </dsp:txXfrm>
    </dsp:sp>
    <dsp:sp modelId="{E6AA8C4C-86D4-47E6-AC93-364FD9608659}">
      <dsp:nvSpPr>
        <dsp:cNvPr id="0" name=""/>
        <dsp:cNvSpPr/>
      </dsp:nvSpPr>
      <dsp:spPr>
        <a:xfrm rot="5400000">
          <a:off x="6129350" y="1262961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Risk Reward Ratio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Portfolio Sizing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u="sng" kern="1200" dirty="0"/>
            <a:t>Result/Event based strategies</a:t>
          </a:r>
        </a:p>
      </dsp:txBody>
      <dsp:txXfrm rot="-5400000">
        <a:off x="3402843" y="4018586"/>
        <a:ext cx="6020382" cy="538250"/>
      </dsp:txXfrm>
    </dsp:sp>
    <dsp:sp modelId="{F5CA9378-DE48-457B-B60E-110CC5ACAB14}">
      <dsp:nvSpPr>
        <dsp:cNvPr id="0" name=""/>
        <dsp:cNvSpPr/>
      </dsp:nvSpPr>
      <dsp:spPr>
        <a:xfrm>
          <a:off x="0" y="3914907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Risk &amp; Money Management</a:t>
          </a:r>
        </a:p>
      </dsp:txBody>
      <dsp:txXfrm>
        <a:off x="36398" y="3951305"/>
        <a:ext cx="3330047" cy="672812"/>
      </dsp:txXfrm>
    </dsp:sp>
    <dsp:sp modelId="{2CD4C69C-ED4B-442E-AD04-9B1DB489CA0D}">
      <dsp:nvSpPr>
        <dsp:cNvPr id="0" name=""/>
        <dsp:cNvSpPr/>
      </dsp:nvSpPr>
      <dsp:spPr>
        <a:xfrm rot="5400000">
          <a:off x="6129350" y="2045849"/>
          <a:ext cx="596486" cy="6049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Workshop will be conducted online (Total 12 hours over weekends)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u="sng" kern="1200" dirty="0"/>
            <a:t>Live training support for a month during market hours via WhatsApp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 WhatsApp support for 1 year (Extendable) for Live Jobbing levels and Calls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</dsp:txBody>
      <dsp:txXfrm rot="-5400000">
        <a:off x="3402843" y="4801474"/>
        <a:ext cx="6020382" cy="538250"/>
      </dsp:txXfrm>
    </dsp:sp>
    <dsp:sp modelId="{9E3EBDA2-EE3F-4B55-86E8-3EEC26BF99C3}">
      <dsp:nvSpPr>
        <dsp:cNvPr id="0" name=""/>
        <dsp:cNvSpPr/>
      </dsp:nvSpPr>
      <dsp:spPr>
        <a:xfrm>
          <a:off x="0" y="4697795"/>
          <a:ext cx="3402843" cy="745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Workshop Details</a:t>
          </a:r>
        </a:p>
      </dsp:txBody>
      <dsp:txXfrm>
        <a:off x="36398" y="4734193"/>
        <a:ext cx="3330047" cy="672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F0B31A-3913-41DE-A372-6633D97462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1682E-5AF2-4383-99A0-3A6AC67454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4D971-8FC6-4F56-B83E-126DD0E0305F}" type="datetimeFigureOut">
              <a:rPr lang="en-IN" smtClean="0"/>
              <a:t>08-07-2022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F6613-9E1A-47A7-916A-E5AD3D5363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CCAF0-8A67-4AD6-9CD8-CFC0EA1B78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F6FED-B0A3-4C8A-AD19-A48D8D2648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063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F02DF-C79E-482C-B0CB-2F6D713606FD}" type="datetimeFigureOut">
              <a:rPr lang="en-IN" smtClean="0"/>
              <a:t>08-07-2022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E3A53-50DC-463F-8CB0-E8288C2707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90454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5909-B1C0-4E53-B7D4-840212E49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89BF3-DB6E-40FD-B5A2-5948BEA0C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2A9CA-9C51-47D1-B21F-04C3C9E1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3788-E79A-461E-B9D2-18D4DA939E30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31002-ABDF-4962-8553-07C258F3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61CFC-91B7-44DD-B5A6-EC89AF8D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0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63E33-355F-4463-ACC4-E792005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C1AC0-7204-48D4-8FFA-00AE7BC8E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BFB3D-043D-403A-8787-26DACBE2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349D-3B9E-483A-B6BC-170C5881FFCA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6D484-D73B-43ED-9DD1-E324F553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E5D9E-B7A4-462D-991B-26E5BFCC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9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DA5975-BC67-4568-B27F-9D2F08470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B2196-8C58-4583-A531-62DC9918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9BC08-449C-4B2E-9541-25B72A43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387-9906-4F2A-9FFB-96B4D0453E70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4FC7F-7111-4CF9-AD3A-A4CE33B0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8656E-D1E2-4AE3-96BA-E35F2064D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2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C5E98-1289-4377-9C7C-5F349F3E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4B95E-95E8-461A-BB37-8ECD95916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2EE79-20DA-47B5-A3DE-9DFF39481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56A-4AEA-45AF-988E-9C4A7A6C331A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B3763-E753-4E34-93BE-D198A687F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DF53F-98AF-49CE-8A1E-E2F2896F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3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08A95-B4BA-4181-B710-2EDA3DDF9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8BEB1-2E53-450A-9A97-9030DEB4B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70FAD-8E34-48DE-9A7C-1EA47B21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0943-F0D4-43C6-BBE8-50952FDCB8BE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72249-9046-4997-B264-37081852B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11D3E-E27C-484D-B41D-F9DF5AE2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6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04C03-D77C-46A7-9989-159BCAC5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8E72-C284-405E-BB96-55A903C5E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AE347-12D7-48E4-BCA8-6EE269846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BC991-3E12-40FF-B234-5D8E6511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3862-EB7E-4994-B52A-66AF90349350}" type="datetime1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C9B1F-389C-494D-A555-9ABCD402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0FAC1-3624-4CA0-99A8-F24696B1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1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49C48-7AD5-49FA-B4B5-504623F7C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0B341-6973-4DD2-9323-A8A955487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377F0-04CC-4E27-8EBC-753DF016C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D5548F-3331-46B6-AB98-4DC4EF327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838AF-E9A8-4524-A89B-7568725C2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FF97C-03C1-4251-8074-FAC793C77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A8F-976C-4003-8A3B-2E890DDBEFBD}" type="datetime1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9E44E5-1E3E-403C-94DA-D4F71B3C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BC5C9-9052-4EB5-8FCC-71E5228FE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7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592D6-A753-4ADA-9959-DFC4EF48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93B73-764C-4239-96D2-ABFE626E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8426-6669-4C84-A2B4-C25E06FF3B10}" type="datetime1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80664-82DB-429E-A272-39368BA2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47FC4-9070-4005-A744-04F9DF54D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80AE16-18B4-4F8A-8EB8-1B172E31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ABD0-0BCF-498D-92C6-9FEB4811DC76}" type="datetime1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1EE7E-864C-40AF-A1F1-EAC58CE0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3A5A4-C4C7-4B28-83D4-27BCA420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6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B6A6-E549-42C8-8185-1C30E0EE0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09732-B7F8-4B23-BA03-697D09DF4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A1109-7798-4BFB-A05D-5F19848C1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59653-578C-4D92-BC24-0EF301C2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936A-BF3E-4102-8185-0EFBFEBE6E6B}" type="datetime1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0709C-CAB8-447B-927F-A4BCA094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C0B9B-13B5-45DC-9403-0D863E73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3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80EF8-1441-4754-B829-F60B7AFE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EC806A-2739-4863-8FB8-52DC8E0E17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003F9-E4B8-4BBC-B5C9-AFD1AB0CF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B8EE91-61BA-49C8-A8EC-A59FDF27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273B-4DE3-4513-85BC-69327A302078}" type="datetime1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E50D7-B9CE-4EC0-B257-80C32C12A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84D2A-B3BA-44A2-8539-4995F5A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4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7D8985-D112-48C2-9D17-E2259645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A8032-5B44-433C-9FCA-4DC697CC1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5147A-CD56-48F7-B94E-E960FAF65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EEE0-AE35-4CAD-87C6-19BF886615D0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9EC7D-17EE-4FA0-B658-7B5936107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D5D62-1BBD-4579-BCCA-5D8BF6B64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6646-AAFB-4CFE-AFBF-AE6AE874E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7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59C8E0B-4629-4D00-B410-CAB76A83F2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8761677"/>
              </p:ext>
            </p:extLst>
          </p:nvPr>
        </p:nvGraphicFramePr>
        <p:xfrm>
          <a:off x="1369828" y="707066"/>
          <a:ext cx="9452344" cy="5443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37BA466-2E01-4B02-9056-0EE3436252D1}"/>
              </a:ext>
            </a:extLst>
          </p:cNvPr>
          <p:cNvSpPr/>
          <p:nvPr/>
        </p:nvSpPr>
        <p:spPr>
          <a:xfrm>
            <a:off x="1369828" y="0"/>
            <a:ext cx="9452344" cy="4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Option Trading League Workshop July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76A11E-B6E3-493C-B986-339DB0B1DF78}"/>
              </a:ext>
            </a:extLst>
          </p:cNvPr>
          <p:cNvSpPr/>
          <p:nvPr/>
        </p:nvSpPr>
        <p:spPr>
          <a:xfrm>
            <a:off x="1369828" y="6280508"/>
            <a:ext cx="9452344" cy="563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Md Haroon Director-Option Trading League, CMT &amp; Pro Trader &amp; Coach with more than 18 years of experience in Option Trading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M:-+91 9339625622 Email:- haroonkotak@gmail.com</a:t>
            </a:r>
          </a:p>
        </p:txBody>
      </p:sp>
      <p:sp>
        <p:nvSpPr>
          <p:cNvPr id="9" name="Scroll: Vertical 8">
            <a:extLst>
              <a:ext uri="{FF2B5EF4-FFF2-40B4-BE49-F238E27FC236}">
                <a16:creationId xmlns:a16="http://schemas.microsoft.com/office/drawing/2014/main" id="{A47DB772-7F47-49E3-A6AA-E71860A425DB}"/>
              </a:ext>
            </a:extLst>
          </p:cNvPr>
          <p:cNvSpPr/>
          <p:nvPr/>
        </p:nvSpPr>
        <p:spPr>
          <a:xfrm>
            <a:off x="10822172" y="1052623"/>
            <a:ext cx="1369828" cy="475275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Online Workshop Fees:-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Rs 30,000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Per Person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(12 Hours, mainly over weekends)</a:t>
            </a:r>
          </a:p>
        </p:txBody>
      </p:sp>
      <p:sp>
        <p:nvSpPr>
          <p:cNvPr id="10" name="Scroll: Vertical 9">
            <a:extLst>
              <a:ext uri="{FF2B5EF4-FFF2-40B4-BE49-F238E27FC236}">
                <a16:creationId xmlns:a16="http://schemas.microsoft.com/office/drawing/2014/main" id="{D18FE887-A357-4ED3-BFF9-FC930E5A43C4}"/>
              </a:ext>
            </a:extLst>
          </p:cNvPr>
          <p:cNvSpPr/>
          <p:nvPr/>
        </p:nvSpPr>
        <p:spPr>
          <a:xfrm>
            <a:off x="-108696" y="1052623"/>
            <a:ext cx="1478523" cy="475275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white"/>
                </a:solidFill>
                <a:latin typeface="Century Gothic" panose="020B0502020202020204"/>
              </a:rPr>
              <a:t>24</a:t>
            </a:r>
            <a:r>
              <a:rPr lang="en-US" sz="1400" baseline="30000" dirty="0">
                <a:solidFill>
                  <a:prstClr val="white"/>
                </a:solidFill>
                <a:latin typeface="Century Gothic" panose="020B0502020202020204"/>
              </a:rPr>
              <a:t>th</a:t>
            </a:r>
            <a:r>
              <a:rPr lang="en-US" sz="1400" dirty="0">
                <a:solidFill>
                  <a:prstClr val="white"/>
                </a:solidFill>
                <a:latin typeface="Century Gothic" panose="020B0502020202020204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Jul &amp; 31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Jul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white"/>
                </a:solidFill>
                <a:latin typeface="Century Gothic" panose="020B0502020202020204"/>
              </a:rPr>
              <a:t>11:00 am to 5:00 PM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prstClr val="white"/>
              </a:solidFill>
              <a:latin typeface="Century Gothic" panose="020B0502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(1 hr. lunch break) </a:t>
            </a:r>
          </a:p>
        </p:txBody>
      </p:sp>
    </p:spTree>
    <p:extLst>
      <p:ext uri="{BB962C8B-B14F-4D97-AF65-F5344CB8AC3E}">
        <p14:creationId xmlns:p14="http://schemas.microsoft.com/office/powerpoint/2010/main" val="197820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277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Lakhina, Akshay</dc:creator>
  <cp:lastModifiedBy>Lakhina, Akshay</cp:lastModifiedBy>
  <cp:revision>5</cp:revision>
  <dcterms:created xsi:type="dcterms:W3CDTF">2021-06-26T06:30:48Z</dcterms:created>
  <dcterms:modified xsi:type="dcterms:W3CDTF">2022-07-08T07:16:42Z</dcterms:modified>
</cp:coreProperties>
</file>